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2" r:id="rId7"/>
    <p:sldId id="263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5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B6AD359-E151-45C1-B9C9-1CA6FC3B994B}" type="datetimeFigureOut">
              <a:rPr lang="pl-PL" smtClean="0"/>
              <a:pPr/>
              <a:t>2017-06-22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CB61156-6066-415B-AAAA-B505BFFDCE9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047856" cy="3312368"/>
          </a:xfrm>
        </p:spPr>
        <p:txBody>
          <a:bodyPr/>
          <a:lstStyle/>
          <a:p>
            <a:pPr algn="ctr"/>
            <a:r>
              <a:rPr lang="pl-PL" sz="6000" dirty="0" smtClean="0">
                <a:solidFill>
                  <a:prstClr val="white"/>
                </a:solidFill>
              </a:rPr>
              <a:t>POLICJA PAŃSTWOWA W II RP I JEJ ZNACZENIE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26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615808" cy="1368152"/>
          </a:xfrm>
        </p:spPr>
        <p:txBody>
          <a:bodyPr/>
          <a:lstStyle/>
          <a:p>
            <a:pPr algn="ctr"/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/>
              <a:t/>
            </a:r>
            <a:br>
              <a:rPr lang="pl-PL" sz="4000" dirty="0"/>
            </a:br>
            <a:r>
              <a:rPr lang="pl-PL" sz="4000" dirty="0" smtClean="0"/>
              <a:t>KOMENDA POWIATOWA POLICJI W INOWROCŁAWIU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71600" y="2420888"/>
            <a:ext cx="3672408" cy="342900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3600" dirty="0" smtClean="0"/>
              <a:t>Do 1938 r. podlegała Komendantowi Wojewódzkiemu w Poznaniu.</a:t>
            </a:r>
            <a:endParaRPr lang="pl-PL" sz="36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4716016" y="2132856"/>
            <a:ext cx="3816424" cy="3432175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3600" dirty="0" smtClean="0"/>
              <a:t>Od 1938 </a:t>
            </a:r>
            <a:r>
              <a:rPr lang="pl-PL" sz="3600" dirty="0">
                <a:solidFill>
                  <a:prstClr val="white"/>
                </a:solidFill>
              </a:rPr>
              <a:t>Komendantowi </a:t>
            </a:r>
            <a:r>
              <a:rPr lang="pl-PL" sz="3600" dirty="0" smtClean="0">
                <a:solidFill>
                  <a:prstClr val="white"/>
                </a:solidFill>
              </a:rPr>
              <a:t>Wojewódzkiemu w Toruniu.</a:t>
            </a:r>
            <a:endParaRPr lang="pl-PL" sz="3600" dirty="0"/>
          </a:p>
        </p:txBody>
      </p:sp>
    </p:spTree>
    <p:extLst>
      <p:ext uri="{BB962C8B-B14F-4D97-AF65-F5344CB8AC3E}">
        <p14:creationId xmlns="" xmlns:p14="http://schemas.microsoft.com/office/powerpoint/2010/main" val="21542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SZKOŁA\wywiad\ma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704850"/>
            <a:ext cx="8305800" cy="544830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980728"/>
            <a:ext cx="7543800" cy="914400"/>
          </a:xfrm>
        </p:spPr>
        <p:txBody>
          <a:bodyPr/>
          <a:lstStyle/>
          <a:p>
            <a:pPr algn="ctr"/>
            <a:r>
              <a:rPr lang="pl-PL" sz="4000" dirty="0" smtClean="0">
                <a:solidFill>
                  <a:schemeClr val="tx2">
                    <a:lumMod val="75000"/>
                  </a:schemeClr>
                </a:solidFill>
              </a:rPr>
              <a:t>JEDNOSTKI   POLICJI</a:t>
            </a:r>
            <a:br>
              <a:rPr lang="pl-PL" sz="40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ZWIĄZANE   </a:t>
            </a:r>
            <a:r>
              <a:rPr lang="pl-PL" sz="2400" dirty="0" smtClean="0">
                <a:solidFill>
                  <a:schemeClr val="tx2">
                    <a:lumMod val="75000"/>
                  </a:schemeClr>
                </a:solidFill>
              </a:rPr>
              <a:t>ZE STANISŁAWEM   DUDKIEM</a:t>
            </a:r>
            <a:endParaRPr lang="pl-PL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491880" y="2636912"/>
            <a:ext cx="4824536" cy="3528392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        Inowrocław</a:t>
            </a:r>
            <a:endParaRPr lang="pl-PL" sz="4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8288" indent="0">
              <a:buNone/>
            </a:pPr>
            <a:endParaRPr lang="pl-PL" sz="4400" dirty="0" smtClean="0"/>
          </a:p>
          <a:p>
            <a:pPr marL="18288" indent="0">
              <a:buNone/>
            </a:pPr>
            <a:endParaRPr lang="pl-PL" sz="4400" dirty="0" smtClean="0"/>
          </a:p>
          <a:p>
            <a:pPr marL="18288" indent="0">
              <a:buNone/>
            </a:pPr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Strzelno</a:t>
            </a:r>
          </a:p>
          <a:p>
            <a:pPr marL="18288" indent="0">
              <a:buNone/>
            </a:pPr>
            <a:endParaRPr lang="pl-PL" sz="44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4"/>
          </p:nvPr>
        </p:nvSpPr>
        <p:spPr>
          <a:xfrm>
            <a:off x="2123728" y="2348880"/>
            <a:ext cx="1944216" cy="864097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4400" dirty="0" smtClean="0">
                <a:solidFill>
                  <a:schemeClr val="tx2">
                    <a:lumMod val="75000"/>
                  </a:schemeClr>
                </a:solidFill>
              </a:rPr>
              <a:t>Pakość</a:t>
            </a:r>
            <a:endParaRPr lang="pl-PL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00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115616" y="692696"/>
            <a:ext cx="7488832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pl-PL" sz="3200" dirty="0" smtClean="0"/>
              <a:t>     W pierwszych miesiącach polskiej   </a:t>
            </a:r>
            <a:r>
              <a:rPr lang="pl-PL" sz="3200" dirty="0" smtClean="0"/>
              <a:t>państwowości funkcjonowały</a:t>
            </a:r>
            <a:r>
              <a:rPr lang="pl-PL" sz="3200" dirty="0" smtClean="0"/>
              <a:t>:</a:t>
            </a:r>
          </a:p>
          <a:p>
            <a:pPr marL="18288" indent="0" algn="ctr">
              <a:buNone/>
            </a:pPr>
            <a:r>
              <a:rPr lang="pl-PL" sz="3200" dirty="0"/>
              <a:t> </a:t>
            </a:r>
            <a:r>
              <a:rPr lang="pl-PL" sz="3200" dirty="0" smtClean="0"/>
              <a:t>   </a:t>
            </a:r>
            <a:r>
              <a:rPr lang="pl-PL" sz="3600" dirty="0" smtClean="0"/>
              <a:t>Milicja Ludowa </a:t>
            </a:r>
          </a:p>
          <a:p>
            <a:pPr marL="18288" indent="0" algn="ctr">
              <a:buNone/>
            </a:pPr>
            <a:r>
              <a:rPr lang="pl-PL" sz="3600" dirty="0" smtClean="0"/>
              <a:t> Policja </a:t>
            </a:r>
            <a:r>
              <a:rPr lang="pl-PL" sz="3600" dirty="0" smtClean="0"/>
              <a:t>Komunalna</a:t>
            </a:r>
          </a:p>
          <a:p>
            <a:pPr marL="18288" indent="0" algn="ctr">
              <a:buNone/>
            </a:pPr>
            <a:r>
              <a:rPr lang="pl-PL" sz="3600" dirty="0" smtClean="0"/>
              <a:t>Straże Obywatelskie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POCZĄTKI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1139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763688" y="692696"/>
            <a:ext cx="6096000" cy="3657599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pl-PL" sz="3200" dirty="0" smtClean="0"/>
              <a:t>Ustawą z dnia 24 lipca 1919 r. Sejm RP powołał </a:t>
            </a:r>
          </a:p>
          <a:p>
            <a:pPr marL="18288" indent="0" algn="ctr">
              <a:buNone/>
            </a:pPr>
            <a:r>
              <a:rPr lang="pl-PL" sz="3200" dirty="0" smtClean="0"/>
              <a:t>Policję Państwową. 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POWSTANIE POLICJI PAŃSTWOWEJ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5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547664" y="692696"/>
            <a:ext cx="6096000" cy="3888432"/>
          </a:xfrm>
        </p:spPr>
        <p:txBody>
          <a:bodyPr>
            <a:normAutofit fontScale="85000" lnSpcReduction="20000"/>
          </a:bodyPr>
          <a:lstStyle/>
          <a:p>
            <a:pPr marL="18288" indent="0" algn="ctr">
              <a:buNone/>
            </a:pPr>
            <a:r>
              <a:rPr lang="pl-PL" sz="3200" dirty="0" smtClean="0"/>
              <a:t>KOMENDANT GŁÓWNY</a:t>
            </a:r>
          </a:p>
          <a:p>
            <a:pPr marL="18288" indent="0" algn="ctr">
              <a:buNone/>
            </a:pPr>
            <a:endParaRPr lang="pl-PL" sz="3200" dirty="0" smtClean="0"/>
          </a:p>
          <a:p>
            <a:pPr marL="18288" indent="0" algn="ctr">
              <a:buNone/>
            </a:pPr>
            <a:r>
              <a:rPr lang="pl-PL" sz="2800" dirty="0" smtClean="0"/>
              <a:t>KOMENDANCI </a:t>
            </a:r>
            <a:r>
              <a:rPr lang="pl-PL" sz="2800" dirty="0" smtClean="0"/>
              <a:t> OKRĘGOWI </a:t>
            </a:r>
            <a:r>
              <a:rPr lang="pl-PL" sz="2800" dirty="0" smtClean="0"/>
              <a:t>/ </a:t>
            </a:r>
            <a:r>
              <a:rPr lang="pl-PL" sz="2800" dirty="0" smtClean="0"/>
              <a:t>WOJEWÓDZCY</a:t>
            </a:r>
          </a:p>
          <a:p>
            <a:pPr marL="18288" indent="0" algn="ctr">
              <a:buNone/>
            </a:pPr>
            <a:endParaRPr lang="pl-PL" sz="2800" dirty="0" smtClean="0"/>
          </a:p>
          <a:p>
            <a:pPr marL="18288" indent="0" algn="ctr">
              <a:buNone/>
            </a:pPr>
            <a:endParaRPr lang="pl-PL" sz="2800" dirty="0" smtClean="0"/>
          </a:p>
          <a:p>
            <a:pPr marL="18288" indent="0" algn="ctr">
              <a:buNone/>
            </a:pPr>
            <a:r>
              <a:rPr lang="pl-PL" sz="2800" dirty="0" smtClean="0"/>
              <a:t>KOMENDANCI </a:t>
            </a:r>
            <a:r>
              <a:rPr lang="pl-PL" sz="2800" dirty="0" smtClean="0"/>
              <a:t> POWIATOWI</a:t>
            </a:r>
          </a:p>
          <a:p>
            <a:pPr marL="18288" indent="0" algn="ctr">
              <a:buNone/>
            </a:pPr>
            <a:endParaRPr lang="pl-PL" sz="2800" dirty="0" smtClean="0"/>
          </a:p>
          <a:p>
            <a:pPr marL="18288" indent="0" algn="ctr">
              <a:buNone/>
            </a:pPr>
            <a:endParaRPr lang="pl-PL" sz="2800" dirty="0" smtClean="0"/>
          </a:p>
          <a:p>
            <a:pPr marL="18288" indent="0" algn="ctr">
              <a:buNone/>
            </a:pPr>
            <a:r>
              <a:rPr lang="pl-PL" sz="2800" dirty="0" smtClean="0"/>
              <a:t>KOMISARIATY  I  POSTERUNKI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STRUKTURA</a:t>
            </a:r>
            <a:endParaRPr lang="pl-PL" dirty="0"/>
          </a:p>
        </p:txBody>
      </p:sp>
      <p:sp>
        <p:nvSpPr>
          <p:cNvPr id="11" name="Strzałka w dół 10"/>
          <p:cNvSpPr/>
          <p:nvPr/>
        </p:nvSpPr>
        <p:spPr>
          <a:xfrm>
            <a:off x="4355976" y="1196752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4355976" y="234888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355976" y="350100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201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88" indent="0" algn="ctr">
              <a:buNone/>
            </a:pPr>
            <a:endParaRPr lang="pl-PL" sz="3600" dirty="0" smtClean="0"/>
          </a:p>
          <a:p>
            <a:pPr marL="18288" indent="0" algn="ctr">
              <a:buNone/>
            </a:pPr>
            <a:r>
              <a:rPr lang="pl-PL" sz="3600" dirty="0" smtClean="0"/>
              <a:t>Komendantom powiatowym podlegały</a:t>
            </a:r>
          </a:p>
          <a:p>
            <a:pPr marL="18288" indent="0" algn="ctr">
              <a:buNone/>
            </a:pPr>
            <a:r>
              <a:rPr lang="pl-PL" sz="3600" dirty="0" smtClean="0"/>
              <a:t> komisariaty znajdujące się w większych miastach lub</a:t>
            </a:r>
          </a:p>
          <a:p>
            <a:pPr marL="18288" indent="0" algn="ctr">
              <a:buNone/>
            </a:pPr>
            <a:r>
              <a:rPr lang="pl-PL" sz="3600" dirty="0" smtClean="0"/>
              <a:t> w dzielnicach miast </a:t>
            </a:r>
          </a:p>
          <a:p>
            <a:pPr marL="18288" indent="0" algn="ctr">
              <a:buNone/>
            </a:pPr>
            <a:r>
              <a:rPr lang="pl-PL" sz="3600" dirty="0" smtClean="0"/>
              <a:t>oraz </a:t>
            </a:r>
          </a:p>
          <a:p>
            <a:pPr marL="18288" indent="0" algn="ctr">
              <a:buNone/>
            </a:pPr>
            <a:r>
              <a:rPr lang="pl-PL" sz="3600" dirty="0" smtClean="0"/>
              <a:t>posterunki stałe w gminach, małych miastach i dworcach kolejowych.</a:t>
            </a:r>
            <a:endParaRPr lang="pl-PL" sz="3600" dirty="0"/>
          </a:p>
        </p:txBody>
      </p:sp>
    </p:spTree>
    <p:extLst>
      <p:ext uri="{BB962C8B-B14F-4D97-AF65-F5344CB8AC3E}">
        <p14:creationId xmlns="" xmlns:p14="http://schemas.microsoft.com/office/powerpoint/2010/main" val="354410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3200" dirty="0" smtClean="0"/>
              <a:t>Policja Państwowa była ważnym elementem unifikacji </a:t>
            </a:r>
            <a:r>
              <a:rPr lang="pl-PL" sz="3200" dirty="0"/>
              <a:t>P</a:t>
            </a:r>
            <a:r>
              <a:rPr lang="pl-PL" sz="3200" dirty="0" smtClean="0"/>
              <a:t>aństwa Polskiego. </a:t>
            </a:r>
            <a:r>
              <a:rPr lang="pl-PL" sz="3200" dirty="0" smtClean="0"/>
              <a:t>Jej </a:t>
            </a:r>
            <a:r>
              <a:rPr lang="pl-PL" sz="3200" dirty="0" smtClean="0"/>
              <a:t>zadaniem było dbanie o bezpieczeństwo obywateli.</a:t>
            </a: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ZNACZENIE POLICJI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883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79712" y="2348880"/>
            <a:ext cx="6096000" cy="3657599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pl-PL" sz="2800" dirty="0" smtClean="0"/>
              <a:t>Służba w Policji Państwowej była dobrowolna, a wobec kandydatów do niej  określono wymagania : </a:t>
            </a:r>
            <a:r>
              <a:rPr lang="pl-PL" sz="2800" dirty="0" smtClean="0">
                <a:effectLst/>
                <a:latin typeface="Arial"/>
                <a:ea typeface="Times New Roman"/>
              </a:rPr>
              <a:t> </a:t>
            </a:r>
            <a:r>
              <a:rPr lang="pl-PL" sz="2800" dirty="0">
                <a:effectLst/>
                <a:latin typeface="+mj-lt"/>
                <a:ea typeface="Times New Roman"/>
              </a:rPr>
              <a:t>obywatelstwo polskie, nieskazitelna przeszłość, wiek od 23 do 45 lat, dobry stan zdrowia, wzrost „odpowiedni”, znajomość języka polskiego w piśmie i słowie, umiejętność liczenia. </a:t>
            </a:r>
            <a:endParaRPr lang="pl-PL" sz="2800" dirty="0">
              <a:latin typeface="+mj-lt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475656" y="692696"/>
            <a:ext cx="6751712" cy="1058416"/>
          </a:xfrm>
        </p:spPr>
        <p:txBody>
          <a:bodyPr/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sz="4400" dirty="0" smtClean="0"/>
              <a:t>BUDOWA ETOSU POLICJANTA</a:t>
            </a:r>
            <a:endParaRPr lang="pl-PL" sz="4400" dirty="0"/>
          </a:p>
        </p:txBody>
      </p:sp>
    </p:spTree>
    <p:extLst>
      <p:ext uri="{BB962C8B-B14F-4D97-AF65-F5344CB8AC3E}">
        <p14:creationId xmlns="" xmlns:p14="http://schemas.microsoft.com/office/powerpoint/2010/main" val="184537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565464" cy="4450432"/>
          </a:xfrm>
        </p:spPr>
        <p:txBody>
          <a:bodyPr/>
          <a:lstStyle/>
          <a:p>
            <a:r>
              <a:rPr lang="pl-PL" sz="4400" dirty="0" smtClean="0"/>
              <a:t>Kandydaci na stanowiska funkcjonariuszy wyższych – od zastępcy komendanta okręgowego wzwyż – musieli mieć średnie lub wyższe wykształcenie</a:t>
            </a:r>
            <a:endParaRPr lang="pl-PL" sz="4400" dirty="0"/>
          </a:p>
        </p:txBody>
      </p:sp>
    </p:spTree>
    <p:extLst>
      <p:ext uri="{BB962C8B-B14F-4D97-AF65-F5344CB8AC3E}">
        <p14:creationId xmlns="" xmlns:p14="http://schemas.microsoft.com/office/powerpoint/2010/main" val="37932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979712" y="2852936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pl-PL" sz="3600" dirty="0" smtClean="0"/>
              <a:t>Policjanci cieszyli się uznaniem społecznym i byli ważnym filarem struktur państwowych. Jednym z nich był </a:t>
            </a:r>
            <a:r>
              <a:rPr lang="pl-PL" sz="3600" b="1" u="sng" dirty="0" smtClean="0"/>
              <a:t>Stanisław Dudek.</a:t>
            </a:r>
            <a:endParaRPr lang="pl-PL" sz="3600" b="1" u="sng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835696" y="404664"/>
            <a:ext cx="6485344" cy="2664296"/>
          </a:xfrm>
        </p:spPr>
        <p:txBody>
          <a:bodyPr/>
          <a:lstStyle/>
          <a:p>
            <a:pPr algn="ctr"/>
            <a:r>
              <a:rPr lang="pl-PL" dirty="0" smtClean="0"/>
              <a:t>SŁUŻBA DLA SPOŁECZEŃSTWA I PAŃSTWA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736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rny">
  <a:themeElements>
    <a:clrScheme name="Elementarn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rn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rn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213</TotalTime>
  <Words>212</Words>
  <Application>Microsoft Office PowerPoint</Application>
  <PresentationFormat>Pokaz na ekranie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Elementarny</vt:lpstr>
      <vt:lpstr>POLICJA PAŃSTWOWA W II RP I JEJ ZNACZENIE</vt:lpstr>
      <vt:lpstr>POCZĄTKI</vt:lpstr>
      <vt:lpstr>POWSTANIE POLICJI PAŃSTWOWEJ</vt:lpstr>
      <vt:lpstr>STRUKTURA</vt:lpstr>
      <vt:lpstr>Slajd 5</vt:lpstr>
      <vt:lpstr>ZNACZENIE POLICJI</vt:lpstr>
      <vt:lpstr> BUDOWA ETOSU POLICJANTA</vt:lpstr>
      <vt:lpstr>Kandydaci na stanowiska funkcjonariuszy wyższych – od zastępcy komendanta okręgowego wzwyż – musieli mieć średnie lub wyższe wykształcenie</vt:lpstr>
      <vt:lpstr>SŁUŻBA DLA SPOŁECZEŃSTWA I PAŃSTWA</vt:lpstr>
      <vt:lpstr>  KOMENDA POWIATOWA POLICJI W INOWROCŁAWIU</vt:lpstr>
      <vt:lpstr>JEDNOSTKI   POLICJI ZWIĄZANE   ZE STANISŁAWEM   DUDKIEM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POLICJA PAŃSTWOWA</dc:title>
  <dc:creator>Marta</dc:creator>
  <cp:lastModifiedBy>DomagVideo</cp:lastModifiedBy>
  <cp:revision>19</cp:revision>
  <dcterms:created xsi:type="dcterms:W3CDTF">2017-06-21T19:38:37Z</dcterms:created>
  <dcterms:modified xsi:type="dcterms:W3CDTF">2017-06-22T20:56:31Z</dcterms:modified>
</cp:coreProperties>
</file>