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Caveat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Caveat-bold.fntdata"/><Relationship Id="rId16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a017b10d8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a017b10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a017b10d8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a017b10d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919934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9199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919934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91993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919934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9199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a017b10d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a017b10d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ctrTitle"/>
          </p:nvPr>
        </p:nvSpPr>
        <p:spPr>
          <a:xfrm>
            <a:off x="460950" y="1641750"/>
            <a:ext cx="8222100" cy="1860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2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Lekcja:</a:t>
            </a:r>
            <a:r>
              <a:rPr b="1" lang="pl" sz="60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pl" sz="60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Policjanci w służbie historii-Julian Onyszkiewicz</a:t>
            </a:r>
            <a:endParaRPr sz="60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5532375" y="4223925"/>
            <a:ext cx="35406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16 maj 2019 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2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Cele:</a:t>
            </a:r>
            <a:endParaRPr b="1" sz="72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veat"/>
              <a:buAutoNum type="arabicPeriod"/>
            </a:pPr>
            <a:r>
              <a:rPr b="1" lang="pl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Przedstawienie historii policjantów w okresie dwudziestolecia międzywojennego na przykładzie Juliana Onyszkiewicza</a:t>
            </a:r>
            <a:endParaRPr b="1" sz="2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veat"/>
              <a:buAutoNum type="arabicPeriod"/>
            </a:pPr>
            <a:r>
              <a:rPr b="1" lang="pl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Uhonorowanie i upamiętnienie Juliana  Onyszkiewicza </a:t>
            </a:r>
            <a:endParaRPr b="1" sz="2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265500" y="1079725"/>
            <a:ext cx="4045200" cy="294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000">
                <a:latin typeface="Caveat"/>
                <a:ea typeface="Caveat"/>
                <a:cs typeface="Caveat"/>
                <a:sym typeface="Caveat"/>
              </a:rPr>
              <a:t>Wykorzystane materiały</a:t>
            </a:r>
            <a:endParaRPr b="1"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898925" y="808400"/>
            <a:ext cx="3837000" cy="40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veat"/>
              <a:buChar char="●"/>
            </a:pPr>
            <a:r>
              <a:rPr b="1" lang="pl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Archiwum prywatne rodziny Onyszkiewiczów</a:t>
            </a:r>
            <a:endParaRPr b="1" sz="2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veat"/>
              <a:buChar char="●"/>
            </a:pPr>
            <a:r>
              <a:rPr b="1" lang="pl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Archiwum Związku Sybiraków w Stargardzie </a:t>
            </a:r>
            <a:endParaRPr b="1" sz="2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veat"/>
              <a:buChar char="●"/>
            </a:pPr>
            <a:r>
              <a:rPr b="1" lang="pl" sz="24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Archiwum Komendy Powiatowej w Stargardzie </a:t>
            </a:r>
            <a:endParaRPr b="1" sz="24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90" name="Google Shape;90;p17"/>
          <p:cNvSpPr txBox="1"/>
          <p:nvPr>
            <p:ph idx="4294967295" type="body"/>
          </p:nvPr>
        </p:nvSpPr>
        <p:spPr>
          <a:xfrm>
            <a:off x="340923" y="2336550"/>
            <a:ext cx="14556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5 </a:t>
            </a:r>
            <a:r>
              <a:rPr lang="pl">
                <a:solidFill>
                  <a:schemeClr val="lt1"/>
                </a:solidFill>
              </a:rPr>
              <a:t>min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91" name="Google Shape;91;p17"/>
          <p:cNvGrpSpPr/>
          <p:nvPr/>
        </p:nvGrpSpPr>
        <p:grpSpPr>
          <a:xfrm>
            <a:off x="912820" y="1610215"/>
            <a:ext cx="198900" cy="593656"/>
            <a:chOff x="777447" y="1610215"/>
            <a:chExt cx="198900" cy="593656"/>
          </a:xfrm>
        </p:grpSpPr>
        <p:cxnSp>
          <p:nvCxnSpPr>
            <p:cNvPr id="92" name="Google Shape;92;p17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3" name="Google Shape;93;p17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17"/>
          <p:cNvSpPr txBox="1"/>
          <p:nvPr>
            <p:ph idx="4294967295" type="body"/>
          </p:nvPr>
        </p:nvSpPr>
        <p:spPr>
          <a:xfrm>
            <a:off x="155675" y="608025"/>
            <a:ext cx="2242800" cy="1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>
                <a:latin typeface="Caveat"/>
                <a:ea typeface="Caveat"/>
                <a:cs typeface="Caveat"/>
                <a:sym typeface="Caveat"/>
              </a:rPr>
              <a:t>Słowo wstępu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l">
                <a:latin typeface="Caveat"/>
                <a:ea typeface="Caveat"/>
                <a:cs typeface="Caveat"/>
                <a:sym typeface="Caveat"/>
              </a:rPr>
              <a:t>wprowadzenie </a:t>
            </a:r>
            <a:endParaRPr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idx="4294967295" type="body"/>
          </p:nvPr>
        </p:nvSpPr>
        <p:spPr>
          <a:xfrm>
            <a:off x="2126317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5</a:t>
            </a:r>
            <a:r>
              <a:rPr lang="pl">
                <a:solidFill>
                  <a:schemeClr val="lt1"/>
                </a:solidFill>
              </a:rPr>
              <a:t> min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97" name="Google Shape;97;p17"/>
          <p:cNvGrpSpPr/>
          <p:nvPr/>
        </p:nvGrpSpPr>
        <p:grpSpPr>
          <a:xfrm>
            <a:off x="2266282" y="2938958"/>
            <a:ext cx="198900" cy="593656"/>
            <a:chOff x="2223534" y="2938958"/>
            <a:chExt cx="198900" cy="593656"/>
          </a:xfrm>
        </p:grpSpPr>
        <p:cxnSp>
          <p:nvCxnSpPr>
            <p:cNvPr id="98" name="Google Shape;98;p17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9" name="Google Shape;99;p17"/>
            <p:cNvSpPr/>
            <p:nvPr/>
          </p:nvSpPr>
          <p:spPr>
            <a:xfrm flipH="1" rot="10800000">
              <a:off x="2223534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7"/>
          <p:cNvSpPr txBox="1"/>
          <p:nvPr>
            <p:ph idx="4294967295" type="body"/>
          </p:nvPr>
        </p:nvSpPr>
        <p:spPr>
          <a:xfrm>
            <a:off x="820000" y="3422775"/>
            <a:ext cx="3091500" cy="15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>
                <a:latin typeface="Caveat"/>
                <a:ea typeface="Caveat"/>
                <a:cs typeface="Caveat"/>
                <a:sym typeface="Caveat"/>
              </a:rPr>
              <a:t>Sylwetka policjanta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pl">
                <a:latin typeface="Caveat"/>
                <a:ea typeface="Caveat"/>
                <a:cs typeface="Caveat"/>
                <a:sym typeface="Caveat"/>
              </a:rPr>
              <a:t>Przedstawienie Juliana Onyszkiewicza 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01" name="Google Shape;101;p17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4294967295" type="body"/>
          </p:nvPr>
        </p:nvSpPr>
        <p:spPr>
          <a:xfrm>
            <a:off x="3767755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10</a:t>
            </a:r>
            <a:r>
              <a:rPr lang="pl">
                <a:solidFill>
                  <a:schemeClr val="lt1"/>
                </a:solidFill>
              </a:rPr>
              <a:t> min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3" name="Google Shape;103;p17"/>
          <p:cNvGrpSpPr/>
          <p:nvPr/>
        </p:nvGrpSpPr>
        <p:grpSpPr>
          <a:xfrm>
            <a:off x="4058732" y="1610215"/>
            <a:ext cx="198900" cy="593656"/>
            <a:chOff x="3918084" y="1610215"/>
            <a:chExt cx="198900" cy="593656"/>
          </a:xfrm>
        </p:grpSpPr>
        <p:cxnSp>
          <p:nvCxnSpPr>
            <p:cNvPr id="104" name="Google Shape;104;p17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5" name="Google Shape;105;p17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7"/>
          <p:cNvSpPr txBox="1"/>
          <p:nvPr>
            <p:ph idx="4294967295" type="body"/>
          </p:nvPr>
        </p:nvSpPr>
        <p:spPr>
          <a:xfrm>
            <a:off x="2877950" y="252700"/>
            <a:ext cx="3095100" cy="1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>
                <a:latin typeface="Caveat"/>
                <a:ea typeface="Caveat"/>
                <a:cs typeface="Caveat"/>
                <a:sym typeface="Caveat"/>
              </a:rPr>
              <a:t>Nasza praca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l">
                <a:latin typeface="Caveat"/>
                <a:ea typeface="Caveat"/>
                <a:cs typeface="Caveat"/>
                <a:sym typeface="Caveat"/>
              </a:rPr>
              <a:t>Zdjęcia  podczas odwiedzin w Stargardzie  + film konkursowy </a:t>
            </a:r>
            <a:endParaRPr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idx="4294967295" type="body"/>
          </p:nvPr>
        </p:nvSpPr>
        <p:spPr>
          <a:xfrm>
            <a:off x="5416699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5 </a:t>
            </a:r>
            <a:r>
              <a:rPr lang="pl">
                <a:solidFill>
                  <a:schemeClr val="lt1"/>
                </a:solidFill>
              </a:rPr>
              <a:t>min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9" name="Google Shape;109;p17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110" name="Google Shape;110;p17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1" name="Google Shape;111;p17"/>
            <p:cNvSpPr/>
            <p:nvPr/>
          </p:nvSpPr>
          <p:spPr>
            <a:xfrm flipH="1" rot="10800000">
              <a:off x="5958946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17"/>
          <p:cNvSpPr txBox="1"/>
          <p:nvPr>
            <p:ph idx="4294967295" type="body"/>
          </p:nvPr>
        </p:nvSpPr>
        <p:spPr>
          <a:xfrm>
            <a:off x="4923300" y="3557925"/>
            <a:ext cx="2843100" cy="13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>
                <a:latin typeface="Caveat"/>
                <a:ea typeface="Caveat"/>
                <a:cs typeface="Caveat"/>
                <a:sym typeface="Caveat"/>
              </a:rPr>
              <a:t>Parę słów dodatkowo od Juliana Onyszkiewicza  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3" name="Google Shape;113;p17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>
            <p:ph idx="4294967295" type="body"/>
          </p:nvPr>
        </p:nvSpPr>
        <p:spPr>
          <a:xfrm>
            <a:off x="7111512" y="2336550"/>
            <a:ext cx="13155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15 min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6979107" y="1585065"/>
            <a:ext cx="198900" cy="593656"/>
            <a:chOff x="3918084" y="1610215"/>
            <a:chExt cx="198900" cy="593656"/>
          </a:xfrm>
        </p:grpSpPr>
        <p:cxnSp>
          <p:nvCxnSpPr>
            <p:cNvPr id="116" name="Google Shape;116;p17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7" name="Google Shape;117;p17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7"/>
          <p:cNvSpPr txBox="1"/>
          <p:nvPr>
            <p:ph idx="4294967295" type="body"/>
          </p:nvPr>
        </p:nvSpPr>
        <p:spPr>
          <a:xfrm>
            <a:off x="5973075" y="521800"/>
            <a:ext cx="26718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latin typeface="Caveat"/>
                <a:ea typeface="Caveat"/>
                <a:cs typeface="Caveat"/>
                <a:sym typeface="Caveat"/>
              </a:rPr>
              <a:t>quiz + nagrody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 amt="60000"/>
          </a:blip>
          <a:srcRect b="9941" l="3929" r="-1930" t="170"/>
          <a:stretch/>
        </p:blipFill>
        <p:spPr>
          <a:xfrm>
            <a:off x="7349750" y="1261050"/>
            <a:ext cx="1719158" cy="5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41298" l="-132699" r="166866" t="13203"/>
          <a:stretch/>
        </p:blipFill>
        <p:spPr>
          <a:xfrm>
            <a:off x="2805650" y="913050"/>
            <a:ext cx="1592750" cy="220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b="40585" l="12280" r="21300" t="14995"/>
          <a:stretch/>
        </p:blipFill>
        <p:spPr>
          <a:xfrm>
            <a:off x="3749125" y="179775"/>
            <a:ext cx="3471850" cy="4560752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50000"/>
              </a:srgbClr>
            </a:outerShdw>
          </a:effectLst>
        </p:spPr>
      </p:pic>
      <p:sp>
        <p:nvSpPr>
          <p:cNvPr id="126" name="Google Shape;126;p18"/>
          <p:cNvSpPr txBox="1"/>
          <p:nvPr/>
        </p:nvSpPr>
        <p:spPr>
          <a:xfrm>
            <a:off x="104850" y="375375"/>
            <a:ext cx="3471900" cy="3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>
                <a:latin typeface="Caveat"/>
                <a:ea typeface="Caveat"/>
                <a:cs typeface="Caveat"/>
                <a:sym typeface="Caveat"/>
              </a:rPr>
              <a:t>Julian Onyszkiewicz </a:t>
            </a:r>
            <a:endParaRPr sz="6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217900" y="4788350"/>
            <a:ext cx="39261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latin typeface="Roboto"/>
                <a:ea typeface="Roboto"/>
                <a:cs typeface="Roboto"/>
                <a:sym typeface="Roboto"/>
              </a:rPr>
              <a:t>                                      Archiwum prywatne rodziny Onyszkiewiczów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