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5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558C20-5F27-4F25-8D5F-4D827AD2F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2D56DE5-5B65-4131-B232-4A352A219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322F5D-658F-4185-B4A8-801C7C2B7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C621-4CA5-4C0C-BEB5-5507FA87A170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2A38C9-60B6-49E9-A3BC-C380CD525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21644B-1853-4473-9902-7CAF8C32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0216-EE52-4B2D-83D2-1383EC0A6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381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541A58-6502-413E-A8B9-6BF8989F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B632642-0DB9-4F56-B266-0244C459F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36AA7C-1C15-4F3B-930C-D3DA9ABED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C621-4CA5-4C0C-BEB5-5507FA87A170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982D36-D2AB-4A9B-A318-B2C476C53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A1255C-B963-4E14-9169-1529B68A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0216-EE52-4B2D-83D2-1383EC0A6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818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5B44A4D-CA31-44A2-B51F-1DCFF293D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D055AD9-89AA-48F3-9B78-B70CA02B0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CD8355-3A29-4248-9FEA-BD3B29BF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C621-4CA5-4C0C-BEB5-5507FA87A170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CB8412-5C5C-4797-ABDA-A06C3AA7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C1D790-2002-4095-99A9-864813751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0216-EE52-4B2D-83D2-1383EC0A6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221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D82499-A4E0-4C26-BB57-A9B6E55E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9660FE-E0E7-4753-ACCF-CDF0B222E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77EDA5-E92A-4E01-8D75-57E6A9DD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C621-4CA5-4C0C-BEB5-5507FA87A170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7B69E2-8285-4826-9457-494358A7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E3B580-8D21-427A-B428-7D6AEAC9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0216-EE52-4B2D-83D2-1383EC0A6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18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47B72-4897-4F25-AB59-9E802B20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2734F3D-21B9-49FD-A5E6-9AC6D6654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682886-8C06-4868-BF51-D2FB0A78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C621-4CA5-4C0C-BEB5-5507FA87A170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A13803-8825-45CD-816E-FC82FD72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2687F7-6872-4153-9A74-833F24B5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0216-EE52-4B2D-83D2-1383EC0A6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59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4691D2-665B-4963-8E43-34F0166FD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CAB228-324C-416C-BDC5-5A65E7CC5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1882580-172F-4F85-8B85-BEAEA3E61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49A95E-795F-4A9B-A7F0-61EFA1ECD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C621-4CA5-4C0C-BEB5-5507FA87A170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87744F5-F981-4736-A91F-9AE1E217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713A34B-FB35-4DED-A149-8A020536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0216-EE52-4B2D-83D2-1383EC0A6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97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46A5AB-F3AC-4610-9DD6-5A4363068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7E97365-D4FF-4531-AA3C-D2E982B25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DCE23F-A0B0-4BEE-9195-FB70699D2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C7B3C71-9E58-41F3-BAAB-CC1CC24ED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220F58B-DBF6-4C16-AAB2-3450B61D13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9AFB93A-5B50-40A8-9332-BAF22693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C621-4CA5-4C0C-BEB5-5507FA87A170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5A15367-009A-4EAF-B448-EA41F713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708D733-81CE-4471-B10F-A7E1F9C1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0216-EE52-4B2D-83D2-1383EC0A6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33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80989C-FFFC-44AA-932A-021F95C6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B95865A-A7BF-43B0-9D6D-7ACC5169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C621-4CA5-4C0C-BEB5-5507FA87A170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831CC1-7C55-47DA-932D-30C363E50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5C43D86-BC67-48D4-A354-3AA01B00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0216-EE52-4B2D-83D2-1383EC0A6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492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9CF54E0-0F06-4773-8F43-E496F8A3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C621-4CA5-4C0C-BEB5-5507FA87A170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1C5C8D0-E7F1-41A2-AF89-0490B1A7E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E4A5595-61FE-40C4-B022-F21FF6C2B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0216-EE52-4B2D-83D2-1383EC0A6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796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5366D5-921A-4572-A5DF-4230F6E8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722F46-B790-4986-956A-EFAC4E999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4568664-E03E-4663-8EE7-D0C37AF92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C546A4A-F826-41B7-B0EF-8A8E42C6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C621-4CA5-4C0C-BEB5-5507FA87A170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46C063C-6429-4EC0-868A-759434DE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9C0CD1A-303A-448C-878F-642985BF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0216-EE52-4B2D-83D2-1383EC0A6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85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127B7A-BE52-415F-BB01-D57B7B783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237CC17-6CAA-420E-9AE3-B01F32B4C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C36F3AF-27BA-46EC-A9A2-A7A1954E9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0ACA96D-F774-4211-AF2B-C8FC72EFC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C621-4CA5-4C0C-BEB5-5507FA87A170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8F86D44-68E5-4636-BAA6-1C485CA7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887AE5-53A3-4ED3-B447-20AC9883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0216-EE52-4B2D-83D2-1383EC0A6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696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1E37D94-AA26-498B-95D2-9FA785941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185275D-39A0-46A6-8A11-A5A543101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8D5407-DBAE-4036-9CD3-2AC0D0E89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7C621-4CA5-4C0C-BEB5-5507FA87A170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AA8E80-0019-4F9A-A568-0A6D5FF8F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E51B59-BD2B-43B6-845A-A91372E26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B0216-EE52-4B2D-83D2-1383EC0A6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01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207CC6-EAA1-4BFF-A48A-DECAD8972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B234A3DD-923D-4166-8B19-7DD58990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F6ACA5AC-3C5D-4994-B40F-FC8349E4D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6EA9967-92AF-4460-8320-637CF3692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pl-PL" sz="5400" dirty="0"/>
              <a:t>POLICJANCI W SŁUŻBIE HISTORII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5B13C72-E844-450F-9004-C89A587FA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1430711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34C3779-8D6F-4BD9-B498-511D647CD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56"/>
          <a:stretch/>
        </p:blipFill>
        <p:spPr>
          <a:xfrm>
            <a:off x="1143964" y="643467"/>
            <a:ext cx="990407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86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D94D80-06FA-438C-8AA2-CC715B8D5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6" y="740056"/>
            <a:ext cx="3447450" cy="51297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Patrol przedwojennej polskiej Policji drogowej z 1932 roku</a:t>
            </a: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0BB9581-2E1D-405D-AC21-AD669748D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6891187" cy="5546414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7" name="Symbol zastępczy zawartości 3">
            <a:extLst>
              <a:ext uri="{FF2B5EF4-FFF2-40B4-BE49-F238E27FC236}">
                <a16:creationId xmlns:a16="http://schemas.microsoft.com/office/drawing/2014/main" id="{6480870B-AD80-4F2D-851F-A3B3E2A83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12" y="1172874"/>
            <a:ext cx="6254496" cy="44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9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7AA85C-DD70-4E72-A31E-60D3E3CA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26441E8-C45F-41D5-88E2-7D7D18D57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406743" cy="663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5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903402-29B6-4529-BC0A-729B62B45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AEFA872-0A54-484E-9C6B-0DBF7201E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596" y="83352"/>
            <a:ext cx="9980578" cy="650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7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16213E-3595-448D-BBDA-5C1319E2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E555BA0-2B3E-4B72-87F7-D931971AC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8094" y="1302474"/>
            <a:ext cx="6851663" cy="489404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5EA68DA-3017-4371-9D16-52963FAF2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246" y="655151"/>
            <a:ext cx="4377851" cy="618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7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braz zawierający osoba, zewnętrzne, budynek, zdjęcie&#10;&#10;Opis wygenerowany automatycznie">
            <a:extLst>
              <a:ext uri="{FF2B5EF4-FFF2-40B4-BE49-F238E27FC236}">
                <a16:creationId xmlns:a16="http://schemas.microsoft.com/office/drawing/2014/main" id="{335F53FA-E3D5-488D-972F-AF4828D30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3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684B46F-C5DB-4E03-A651-B2F1F2A0F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97" b="42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CD1C832-5007-409C-AC68-C7F3545F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809" y="5184253"/>
            <a:ext cx="3414373" cy="886397"/>
          </a:xfr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OBÓZ W OSTASZKOWIE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7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ymbol zastępczy zawartości 3">
            <a:extLst>
              <a:ext uri="{FF2B5EF4-FFF2-40B4-BE49-F238E27FC236}">
                <a16:creationId xmlns:a16="http://schemas.microsoft.com/office/drawing/2014/main" id="{186AFED1-665A-490E-8291-DA685C24B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769" b="96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EA33401-5012-4C7C-8AC0-9460E396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472" y="5417717"/>
            <a:ext cx="3414373" cy="886397"/>
          </a:xfr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GRANATOWA POLICJA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2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D96E7FF-E573-46BE-8861-AD345EF88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1BA99AA-FCF5-4728-A7F1-355D4531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089" y="5345943"/>
            <a:ext cx="3414373" cy="886397"/>
          </a:xfr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Przedwojenna policja konna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9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CAD1F70-B7FD-4A34-BD15-1647EF718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271" b="137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5F105BD-08AA-41D5-BE8C-67D6CC7B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980" y="5086451"/>
            <a:ext cx="3500977" cy="1067214"/>
          </a:xfr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 fontScale="90000"/>
          </a:bodyPr>
          <a:lstStyle/>
          <a:p>
            <a:pPr algn="ctr"/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Przedwojenne mundury policjantów obok współczesnych strojów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355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Panoramiczny</PresentationFormat>
  <Paragraphs>6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POLICJANCI W SŁUŻBIE HISTORII</vt:lpstr>
      <vt:lpstr>Prezentacja programu PowerPoint</vt:lpstr>
      <vt:lpstr>Prezentacja programu PowerPoint</vt:lpstr>
      <vt:lpstr>Prezentacja programu PowerPoint</vt:lpstr>
      <vt:lpstr>Prezentacja programu PowerPoint</vt:lpstr>
      <vt:lpstr>OBÓZ W OSTASZKOWIE</vt:lpstr>
      <vt:lpstr>GRANATOWA POLICJA</vt:lpstr>
      <vt:lpstr>Przedwojenna policja konna</vt:lpstr>
      <vt:lpstr>Przedwojenne mundury policjantów obok współczesnych strojów</vt:lpstr>
      <vt:lpstr>Prezentacja programu PowerPoint</vt:lpstr>
      <vt:lpstr>Patrol przedwojennej polskiej Policji drogowej z 1932 roku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POLICJANCI W SŁUŻBIE HISTORII</dc:title>
  <dc:creator> </dc:creator>
  <cp:lastModifiedBy> </cp:lastModifiedBy>
  <cp:revision>1</cp:revision>
  <dcterms:created xsi:type="dcterms:W3CDTF">2019-04-25T21:24:10Z</dcterms:created>
  <dcterms:modified xsi:type="dcterms:W3CDTF">2019-04-25T21:24:15Z</dcterms:modified>
</cp:coreProperties>
</file>