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0080625" cy="7559675"/>
  <p:notesSz cx="7559675" cy="106918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06" autoAdjust="0"/>
  </p:normalViewPr>
  <p:slideViewPr>
    <p:cSldViewPr snapToGrid="0">
      <p:cViewPr varScale="1">
        <p:scale>
          <a:sx n="59" d="100"/>
          <a:sy n="59" d="100"/>
        </p:scale>
        <p:origin x="-642" y="-90"/>
      </p:cViewPr>
      <p:guideLst>
        <p:guide orient="horz" pos="2381"/>
        <p:guide pos="3175"/>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ymbol zastępczy nagłówka 1"/>
          <p:cNvSpPr txBox="1">
            <a:spLocks noGrp="1"/>
          </p:cNvSpPr>
          <p:nvPr>
            <p:ph type="hdr" sz="quarter"/>
          </p:nvPr>
        </p:nvSpPr>
        <p:spPr>
          <a:xfrm>
            <a:off x="0" y="0"/>
            <a:ext cx="3276715" cy="536396"/>
          </a:xfrm>
          <a:prstGeom prst="rect">
            <a:avLst/>
          </a:prstGeom>
          <a:noFill/>
          <a:ln>
            <a:noFill/>
          </a:ln>
        </p:spPr>
        <p:txBody>
          <a:bodyPr vert="horz" wrap="square" lIns="91440" tIns="45720" rIns="91440" bIns="45720"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Arial" pitchFamily="2"/>
            </a:endParaRPr>
          </a:p>
        </p:txBody>
      </p:sp>
      <p:sp>
        <p:nvSpPr>
          <p:cNvPr id="3" name="Symbol zastępczy daty 2"/>
          <p:cNvSpPr txBox="1">
            <a:spLocks noGrp="1"/>
          </p:cNvSpPr>
          <p:nvPr>
            <p:ph type="dt" sz="quarter" idx="1"/>
          </p:nvPr>
        </p:nvSpPr>
        <p:spPr>
          <a:xfrm>
            <a:off x="4281476" y="0"/>
            <a:ext cx="3276715" cy="536396"/>
          </a:xfrm>
          <a:prstGeom prst="rect">
            <a:avLst/>
          </a:prstGeom>
          <a:noFill/>
          <a:ln>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380DDE8-F305-462A-BF8C-D73C2F0FBEB5}" type="datetime1">
              <a:rPr lang="pl-PL" sz="1200" b="0" i="0" u="none" strike="noStrike" kern="1200" cap="none" spc="0" baseline="0">
                <a:solidFill>
                  <a:srgbClr val="000000"/>
                </a:solidFill>
                <a:uFillTx/>
                <a:latin typeface="Calibri" pitchFamily="18"/>
                <a:ea typeface="Microsoft YaHei" pitchFamily="2"/>
                <a:cs typeface="Arial"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2017-05-23</a:t>
            </a:fld>
            <a:endParaRPr lang="pl-PL" sz="1200" b="0" i="0" u="none" strike="noStrike" kern="1200" cap="none" spc="0" baseline="0">
              <a:solidFill>
                <a:srgbClr val="000000"/>
              </a:solidFill>
              <a:uFillTx/>
              <a:latin typeface="Calibri" pitchFamily="18"/>
              <a:ea typeface="Microsoft YaHei" pitchFamily="2"/>
              <a:cs typeface="Arial" pitchFamily="2"/>
            </a:endParaRPr>
          </a:p>
        </p:txBody>
      </p:sp>
      <p:sp>
        <p:nvSpPr>
          <p:cNvPr id="4" name="Symbol zastępczy stopki 3"/>
          <p:cNvSpPr txBox="1">
            <a:spLocks noGrp="1"/>
          </p:cNvSpPr>
          <p:nvPr>
            <p:ph type="ftr" sz="quarter" idx="2"/>
          </p:nvPr>
        </p:nvSpPr>
        <p:spPr>
          <a:xfrm>
            <a:off x="0" y="10155244"/>
            <a:ext cx="3276715" cy="536396"/>
          </a:xfrm>
          <a:prstGeom prst="rect">
            <a:avLst/>
          </a:prstGeom>
          <a:noFill/>
          <a:ln>
            <a:noFill/>
          </a:ln>
        </p:spPr>
        <p:txBody>
          <a:bodyPr vert="horz" wrap="square" lIns="91440" tIns="45720" rIns="91440" bIns="45720" anchor="b"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Arial" pitchFamily="2"/>
            </a:endParaRPr>
          </a:p>
        </p:txBody>
      </p:sp>
      <p:sp>
        <p:nvSpPr>
          <p:cNvPr id="5" name="Symbol zastępczy numeru slajdu 4"/>
          <p:cNvSpPr txBox="1">
            <a:spLocks noGrp="1"/>
          </p:cNvSpPr>
          <p:nvPr>
            <p:ph type="sldNum" sz="quarter" idx="3"/>
          </p:nvPr>
        </p:nvSpPr>
        <p:spPr>
          <a:xfrm>
            <a:off x="4281476" y="10155244"/>
            <a:ext cx="3276715" cy="536396"/>
          </a:xfrm>
          <a:prstGeom prst="rect">
            <a:avLst/>
          </a:prstGeom>
          <a:noFill/>
          <a:ln>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94312AE-C2E8-41A2-9DA5-1AF2909A3ED5}"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pl-PL" sz="1200" b="0" i="0" u="none" strike="noStrike" kern="1200" cap="none" spc="0" baseline="0">
              <a:solidFill>
                <a:srgbClr val="000000"/>
              </a:solidFill>
              <a:uFillTx/>
              <a:latin typeface="Calibri" pitchFamily="18"/>
              <a:ea typeface="Microsoft YaHei" pitchFamily="2"/>
              <a:cs typeface="Arial" pitchFamily="2"/>
            </a:endParaRPr>
          </a:p>
        </p:txBody>
      </p:sp>
      <p:sp>
        <p:nvSpPr>
          <p:cNvPr id="6" name="Symbol zastępczy nagłówka 1"/>
          <p:cNvSpPr txBox="1">
            <a:spLocks noGrp="1"/>
          </p:cNvSpPr>
          <p:nvPr>
            <p:ph type="hdr" sz="quarter" idx="10"/>
          </p:nvPr>
        </p:nvSpPr>
        <p:spPr>
          <a:xfrm>
            <a:off x="0" y="0"/>
            <a:ext cx="3276715" cy="536396"/>
          </a:xfrm>
          <a:prstGeom prst="rect">
            <a:avLst/>
          </a:prstGeom>
          <a:noFill/>
          <a:ln>
            <a:noFill/>
          </a:ln>
        </p:spPr>
        <p:txBody>
          <a:bodyPr vert="horz" wrap="square" lIns="91440" tIns="45720" rIns="91440" bIns="45720"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Arial" pitchFamily="2"/>
            </a:endParaRPr>
          </a:p>
        </p:txBody>
      </p:sp>
      <p:sp>
        <p:nvSpPr>
          <p:cNvPr id="7" name="Symbol zastępczy daty 2"/>
          <p:cNvSpPr txBox="1">
            <a:spLocks noGrp="1"/>
          </p:cNvSpPr>
          <p:nvPr>
            <p:ph type="dt" sz="quarter" idx="7"/>
          </p:nvPr>
        </p:nvSpPr>
        <p:spPr>
          <a:xfrm>
            <a:off x="4281476" y="0"/>
            <a:ext cx="3276715" cy="536396"/>
          </a:xfrm>
          <a:prstGeom prst="rect">
            <a:avLst/>
          </a:prstGeom>
          <a:noFill/>
          <a:ln>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D91B6EC-0CB4-4090-A2CB-3A0DBA40BD1D}" type="datetime1">
              <a:rPr lang="pl-PL" sz="1200" b="0" i="0" u="none" strike="noStrike" kern="1200" cap="none" spc="0" baseline="0">
                <a:solidFill>
                  <a:srgbClr val="000000"/>
                </a:solidFill>
                <a:uFillTx/>
                <a:latin typeface="Calibri" pitchFamily="18"/>
                <a:ea typeface="Microsoft YaHei" pitchFamily="2"/>
                <a:cs typeface="Arial"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2017-05-23</a:t>
            </a:fld>
            <a:endParaRPr lang="pl-PL" sz="1200" b="0" i="0" u="none" strike="noStrike" kern="1200" cap="none" spc="0" baseline="0">
              <a:solidFill>
                <a:srgbClr val="000000"/>
              </a:solidFill>
              <a:uFillTx/>
              <a:latin typeface="Calibri" pitchFamily="18"/>
              <a:ea typeface="Microsoft YaHei" pitchFamily="2"/>
              <a:cs typeface="Arial" pitchFamily="2"/>
            </a:endParaRPr>
          </a:p>
        </p:txBody>
      </p:sp>
      <p:sp>
        <p:nvSpPr>
          <p:cNvPr id="8" name="Symbol zastępczy stopki 3"/>
          <p:cNvSpPr txBox="1">
            <a:spLocks noGrp="1"/>
          </p:cNvSpPr>
          <p:nvPr>
            <p:ph type="ftr" sz="quarter" idx="9"/>
          </p:nvPr>
        </p:nvSpPr>
        <p:spPr>
          <a:xfrm>
            <a:off x="0" y="10155244"/>
            <a:ext cx="3276715" cy="536396"/>
          </a:xfrm>
          <a:prstGeom prst="rect">
            <a:avLst/>
          </a:prstGeom>
          <a:noFill/>
          <a:ln>
            <a:noFill/>
          </a:ln>
        </p:spPr>
        <p:txBody>
          <a:bodyPr vert="horz" wrap="square" lIns="91440" tIns="45720" rIns="91440" bIns="45720" anchor="b"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Arial" pitchFamily="2"/>
            </a:endParaRPr>
          </a:p>
        </p:txBody>
      </p:sp>
      <p:sp>
        <p:nvSpPr>
          <p:cNvPr id="9" name="Symbol zastępczy numeru slajdu 4"/>
          <p:cNvSpPr txBox="1">
            <a:spLocks noGrp="1"/>
          </p:cNvSpPr>
          <p:nvPr>
            <p:ph type="sldNum" sz="quarter" idx="8"/>
          </p:nvPr>
        </p:nvSpPr>
        <p:spPr>
          <a:xfrm>
            <a:off x="4281476" y="10155244"/>
            <a:ext cx="3276715" cy="536396"/>
          </a:xfrm>
          <a:prstGeom prst="rect">
            <a:avLst/>
          </a:prstGeom>
          <a:noFill/>
          <a:ln>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6F91D2C-2B4F-46E4-9E4E-C587769B977F}"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pl-PL" sz="1200" b="0" i="0" u="none" strike="noStrike" kern="1200" cap="none" spc="0" baseline="0">
              <a:solidFill>
                <a:srgbClr val="000000"/>
              </a:solidFill>
              <a:uFillTx/>
              <a:latin typeface="Calibri" pitchFamily="18"/>
              <a:ea typeface="Microsoft YaHei" pitchFamily="2"/>
              <a:cs typeface="Arial" pitchFamily="2"/>
            </a:endParaRPr>
          </a:p>
        </p:txBody>
      </p:sp>
      <p:sp>
        <p:nvSpPr>
          <p:cNvPr id="10" name="Symbol zastępczy nagłówka 1"/>
          <p:cNvSpPr txBox="1">
            <a:spLocks noGrp="1"/>
          </p:cNvSpPr>
          <p:nvPr>
            <p:ph type="hdr" sz="quarter" idx="10"/>
          </p:nvPr>
        </p:nvSpPr>
        <p:spPr>
          <a:xfrm>
            <a:off x="0" y="0"/>
            <a:ext cx="3280684" cy="534238"/>
          </a:xfrm>
          <a:prstGeom prst="rect">
            <a:avLst/>
          </a:prstGeom>
          <a:noFill/>
          <a:ln>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Arial" pitchFamily="2"/>
            </a:endParaRPr>
          </a:p>
        </p:txBody>
      </p:sp>
      <p:sp>
        <p:nvSpPr>
          <p:cNvPr id="11" name="Symbol zastępczy daty 2"/>
          <p:cNvSpPr txBox="1">
            <a:spLocks noGrp="1"/>
          </p:cNvSpPr>
          <p:nvPr>
            <p:ph type="dt" sz="quarter" idx="7"/>
          </p:nvPr>
        </p:nvSpPr>
        <p:spPr>
          <a:xfrm>
            <a:off x="4278962" y="0"/>
            <a:ext cx="3280684" cy="534238"/>
          </a:xfrm>
          <a:prstGeom prst="rect">
            <a:avLst/>
          </a:prstGeom>
          <a:noFill/>
          <a:ln>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Arial" pitchFamily="2"/>
            </a:endParaRPr>
          </a:p>
        </p:txBody>
      </p:sp>
      <p:sp>
        <p:nvSpPr>
          <p:cNvPr id="12" name="Symbol zastępczy stopki 3"/>
          <p:cNvSpPr txBox="1">
            <a:spLocks noGrp="1"/>
          </p:cNvSpPr>
          <p:nvPr>
            <p:ph type="ftr" sz="quarter" idx="9"/>
          </p:nvPr>
        </p:nvSpPr>
        <p:spPr>
          <a:xfrm>
            <a:off x="0" y="10157402"/>
            <a:ext cx="3280684" cy="534238"/>
          </a:xfrm>
          <a:prstGeom prst="rect">
            <a:avLst/>
          </a:prstGeom>
          <a:noFill/>
          <a:ln>
            <a:noFill/>
          </a:ln>
        </p:spPr>
        <p:txBody>
          <a:bodyPr vert="horz" wrap="none" lIns="90004" tIns="44997" rIns="90004" bIns="44997" anchor="b"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Arial" pitchFamily="18"/>
              <a:ea typeface="Microsoft YaHei" pitchFamily="2"/>
              <a:cs typeface="Arial" pitchFamily="2"/>
            </a:endParaRPr>
          </a:p>
        </p:txBody>
      </p:sp>
      <p:sp>
        <p:nvSpPr>
          <p:cNvPr id="13" name="Symbol zastępczy numeru slajdu 4"/>
          <p:cNvSpPr txBox="1">
            <a:spLocks noGrp="1"/>
          </p:cNvSpPr>
          <p:nvPr>
            <p:ph type="sldNum" sz="quarter" idx="8"/>
          </p:nvPr>
        </p:nvSpPr>
        <p:spPr>
          <a:xfrm>
            <a:off x="4278962" y="10157402"/>
            <a:ext cx="3280684" cy="534238"/>
          </a:xfrm>
          <a:prstGeom prst="rect">
            <a:avLst/>
          </a:prstGeom>
          <a:noFill/>
          <a:ln>
            <a:noFill/>
          </a:ln>
        </p:spPr>
        <p:txBody>
          <a:bodyPr vert="horz" wrap="none" lIns="90004" tIns="44997" rIns="90004" bIns="44997"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021E2DB-B1A3-4E5A-BBC1-4ADEDBD8563C}"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a:t>
            </a:fld>
            <a:endParaRPr lang="pl-PL" sz="1400" b="0" i="0" u="none" strike="noStrike" kern="1200" cap="none" spc="0" baseline="0">
              <a:solidFill>
                <a:srgbClr val="000000"/>
              </a:solidFill>
              <a:uFillTx/>
              <a:latin typeface="Arial" pitchFamily="18"/>
              <a:ea typeface="Microsoft YaHei" pitchFamily="2"/>
              <a:cs typeface="Arial" pitchFamily="2"/>
            </a:endParaRPr>
          </a:p>
        </p:txBody>
      </p:sp>
    </p:spTree>
    <p:extLst>
      <p:ext uri="{BB962C8B-B14F-4D97-AF65-F5344CB8AC3E}">
        <p14:creationId xmlns:p14="http://schemas.microsoft.com/office/powerpoint/2010/main" xmlns="" val="3322524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idx="2"/>
          </p:nvPr>
        </p:nvSpPr>
        <p:spPr>
          <a:xfrm>
            <a:off x="1107000" y="812517"/>
            <a:ext cx="5345280" cy="4008958"/>
          </a:xfrm>
          <a:prstGeom prst="rect">
            <a:avLst/>
          </a:prstGeom>
          <a:noFill/>
          <a:ln>
            <a:noFill/>
            <a:prstDash val="solid"/>
          </a:ln>
        </p:spPr>
      </p:sp>
      <p:sp>
        <p:nvSpPr>
          <p:cNvPr id="3" name="Symbol zastępczy notatek 2"/>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anchor="t" anchorCtr="0" compatLnSpc="1">
            <a:noAutofit/>
          </a:bodyPr>
          <a:lstStyle/>
          <a:p>
            <a:pPr lvl="0"/>
            <a:endParaRPr lang="pl-PL"/>
          </a:p>
        </p:txBody>
      </p:sp>
      <p:sp>
        <p:nvSpPr>
          <p:cNvPr id="4" name="Symbol zastępczy nagłówka 3"/>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pl-PL" sz="2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pl-PL"/>
          </a:p>
        </p:txBody>
      </p:sp>
      <p:sp>
        <p:nvSpPr>
          <p:cNvPr id="5" name="Symbol zastępczy daty 4"/>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pl-PL" sz="2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pl-PL"/>
          </a:p>
        </p:txBody>
      </p:sp>
      <p:sp>
        <p:nvSpPr>
          <p:cNvPr id="6" name="Symbol zastępczy stopki 5"/>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noAutofit/>
          </a:bodyPr>
          <a:lstStyle>
            <a:lvl1pPr marL="0" marR="0" lvl="0" indent="0" algn="l" defTabSz="914400" rtl="0" fontAlgn="auto" hangingPunct="0">
              <a:lnSpc>
                <a:spcPct val="100000"/>
              </a:lnSpc>
              <a:spcBef>
                <a:spcPts val="0"/>
              </a:spcBef>
              <a:spcAft>
                <a:spcPts val="0"/>
              </a:spcAft>
              <a:buNone/>
              <a:tabLst/>
              <a:defRPr lang="pl-PL" sz="2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pl-PL"/>
          </a:p>
        </p:txBody>
      </p:sp>
      <p:sp>
        <p:nvSpPr>
          <p:cNvPr id="7" name="Symbol zastępczy numeru slajdu 6"/>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noAutofit/>
          </a:bodyPr>
          <a:lstStyle>
            <a:lvl1pPr marL="0" marR="0" lvl="0" indent="0" algn="r" defTabSz="914400" rtl="0" fontAlgn="auto" hangingPunct="0">
              <a:lnSpc>
                <a:spcPct val="100000"/>
              </a:lnSpc>
              <a:spcBef>
                <a:spcPts val="0"/>
              </a:spcBef>
              <a:spcAft>
                <a:spcPts val="0"/>
              </a:spcAft>
              <a:buNone/>
              <a:tabLst/>
              <a:defRPr lang="pl-PL"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fld id="{F0EC50CA-0FC9-4A98-838A-B41717E51D2C}" type="slidenum">
              <a:rPr/>
              <a:pPr lvl="0"/>
              <a:t>‹#›</a:t>
            </a:fld>
            <a:endParaRPr lang="pl-PL"/>
          </a:p>
        </p:txBody>
      </p:sp>
      <p:sp>
        <p:nvSpPr>
          <p:cNvPr id="8" name="Symbol zastępczy nagłówka 1"/>
          <p:cNvSpPr txBox="1">
            <a:spLocks noGrp="1"/>
          </p:cNvSpPr>
          <p:nvPr>
            <p:ph type="hdr" sz="quarter" idx="10"/>
          </p:nvPr>
        </p:nvSpPr>
        <p:spPr>
          <a:xfrm>
            <a:off x="0" y="0"/>
            <a:ext cx="3276715" cy="536396"/>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0">
              <a:lnSpc>
                <a:spcPct val="100000"/>
              </a:lnSpc>
              <a:spcBef>
                <a:spcPts val="0"/>
              </a:spcBef>
              <a:spcAft>
                <a:spcPts val="0"/>
              </a:spcAft>
              <a:buNone/>
              <a:tabLst/>
              <a:defRPr lang="pl-PL" sz="2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pl-PL"/>
          </a:p>
        </p:txBody>
      </p:sp>
      <p:sp>
        <p:nvSpPr>
          <p:cNvPr id="9" name="Symbol zastępczy daty 2"/>
          <p:cNvSpPr txBox="1">
            <a:spLocks noGrp="1"/>
          </p:cNvSpPr>
          <p:nvPr>
            <p:ph type="dt" sz="quarter" idx="7"/>
          </p:nvPr>
        </p:nvSpPr>
        <p:spPr>
          <a:xfrm>
            <a:off x="4281476" y="0"/>
            <a:ext cx="3276715" cy="536396"/>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pl-PL" sz="1200" b="0" i="0" u="none" strike="noStrike" kern="1200" cap="none" spc="0" baseline="0">
                <a:solidFill>
                  <a:srgbClr val="000000"/>
                </a:solidFill>
                <a:uFillTx/>
                <a:latin typeface="Calibri" pitchFamily="18"/>
                <a:ea typeface="Lucida Sans Unicode" pitchFamily="2"/>
                <a:cs typeface="Tahoma" pitchFamily="2"/>
              </a:defRPr>
            </a:lvl1pPr>
          </a:lstStyle>
          <a:p>
            <a:pPr lvl="0"/>
            <a:fld id="{BA9E14FC-FAA5-4334-8A14-E11D121342A8}" type="datetime1">
              <a:rPr lang="pl-PL"/>
              <a:pPr lvl="0"/>
              <a:t>2017-05-23</a:t>
            </a:fld>
            <a:endParaRPr lang="pl-PL"/>
          </a:p>
        </p:txBody>
      </p:sp>
      <p:sp>
        <p:nvSpPr>
          <p:cNvPr id="10" name="Symbol zastępczy obrazu slajdu 3"/>
          <p:cNvSpPr>
            <a:spLocks noGrp="1" noRot="1" noChangeAspect="1"/>
          </p:cNvSpPr>
          <p:nvPr>
            <p:ph type="sldImg" sz="quarter" idx="4294967295"/>
          </p:nvPr>
        </p:nvSpPr>
        <p:spPr>
          <a:xfrm>
            <a:off x="1374836" y="1336679"/>
            <a:ext cx="4809963" cy="3608277"/>
          </a:xfrm>
          <a:prstGeom prst="rect">
            <a:avLst/>
          </a:prstGeom>
          <a:noFill/>
          <a:ln>
            <a:noFill/>
            <a:prstDash val="solid"/>
          </a:ln>
        </p:spPr>
      </p:sp>
      <p:sp>
        <p:nvSpPr>
          <p:cNvPr id="11" name="Symbol zastępczy notatek 4"/>
          <p:cNvSpPr txBox="1">
            <a:spLocks noGrp="1"/>
          </p:cNvSpPr>
          <p:nvPr>
            <p:ph type="body" sz="quarter" idx="4294967295"/>
          </p:nvPr>
        </p:nvSpPr>
        <p:spPr>
          <a:xfrm>
            <a:off x="755641" y="5145118"/>
            <a:ext cx="6048362" cy="4210199"/>
          </a:xfrm>
          <a:prstGeom prst="rect">
            <a:avLst/>
          </a:prstGeom>
          <a:noFill/>
          <a:ln>
            <a:noFill/>
          </a:ln>
        </p:spPr>
        <p:txBody>
          <a:bodyPr vert="horz" wrap="square" lIns="91440" tIns="45720" rIns="91440" bIns="45720" anchor="t" anchorCtr="0" compatLnSpc="1">
            <a:no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12" name="Symbol zastępczy stopki 5"/>
          <p:cNvSpPr txBox="1">
            <a:spLocks noGrp="1"/>
          </p:cNvSpPr>
          <p:nvPr>
            <p:ph type="ftr" sz="quarter" idx="9"/>
          </p:nvPr>
        </p:nvSpPr>
        <p:spPr>
          <a:xfrm>
            <a:off x="0" y="10155244"/>
            <a:ext cx="3276715" cy="536396"/>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0">
              <a:lnSpc>
                <a:spcPct val="100000"/>
              </a:lnSpc>
              <a:spcBef>
                <a:spcPts val="0"/>
              </a:spcBef>
              <a:spcAft>
                <a:spcPts val="0"/>
              </a:spcAft>
              <a:buNone/>
              <a:tabLst/>
              <a:defRPr lang="pl-PL" sz="2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pl-PL"/>
          </a:p>
        </p:txBody>
      </p:sp>
      <p:sp>
        <p:nvSpPr>
          <p:cNvPr id="13" name="Symbol zastępczy numeru slajdu 6"/>
          <p:cNvSpPr txBox="1">
            <a:spLocks noGrp="1"/>
          </p:cNvSpPr>
          <p:nvPr>
            <p:ph type="sldNum" sz="quarter" idx="8"/>
          </p:nvPr>
        </p:nvSpPr>
        <p:spPr>
          <a:xfrm>
            <a:off x="4281476" y="10155244"/>
            <a:ext cx="3276715" cy="536396"/>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pl-PL" sz="1200" b="0" i="0" u="none" strike="noStrike" kern="1200" cap="none" spc="0" baseline="0">
                <a:solidFill>
                  <a:srgbClr val="000000"/>
                </a:solidFill>
                <a:uFillTx/>
                <a:latin typeface="Calibri" pitchFamily="18"/>
                <a:ea typeface="Lucida Sans Unicode" pitchFamily="2"/>
                <a:cs typeface="Tahoma" pitchFamily="2"/>
              </a:defRPr>
            </a:lvl1pPr>
          </a:lstStyle>
          <a:p>
            <a:pPr lvl="0"/>
            <a:fld id="{6545787A-CEF6-45BD-B7BC-F5D9FDAE4A12}" type="slidenum">
              <a:rPr/>
              <a:pPr lvl="0"/>
              <a:t>‹#›</a:t>
            </a:fld>
            <a:endParaRPr lang="pl-PL"/>
          </a:p>
        </p:txBody>
      </p:sp>
      <p:sp>
        <p:nvSpPr>
          <p:cNvPr id="14" name="Symbol zastępczy nagłówka 1"/>
          <p:cNvSpPr txBox="1">
            <a:spLocks noGrp="1"/>
          </p:cNvSpPr>
          <p:nvPr>
            <p:ph type="hdr" sz="quarter" idx="10"/>
          </p:nvPr>
        </p:nvSpPr>
        <p:spPr>
          <a:xfrm>
            <a:off x="0" y="0"/>
            <a:ext cx="3276715" cy="536396"/>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0">
              <a:lnSpc>
                <a:spcPct val="100000"/>
              </a:lnSpc>
              <a:spcBef>
                <a:spcPts val="0"/>
              </a:spcBef>
              <a:spcAft>
                <a:spcPts val="0"/>
              </a:spcAft>
              <a:buNone/>
              <a:tabLst/>
              <a:defRPr lang="pl-PL" sz="2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pl-PL"/>
          </a:p>
        </p:txBody>
      </p:sp>
      <p:sp>
        <p:nvSpPr>
          <p:cNvPr id="15" name="Symbol zastępczy daty 2"/>
          <p:cNvSpPr txBox="1">
            <a:spLocks noGrp="1"/>
          </p:cNvSpPr>
          <p:nvPr>
            <p:ph type="dt" sz="quarter" idx="7"/>
          </p:nvPr>
        </p:nvSpPr>
        <p:spPr>
          <a:xfrm>
            <a:off x="4281476" y="0"/>
            <a:ext cx="3276715" cy="536396"/>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pl-PL" sz="1200" b="0" i="0" u="none" strike="noStrike" kern="1200" cap="none" spc="0" baseline="0">
                <a:solidFill>
                  <a:srgbClr val="000000"/>
                </a:solidFill>
                <a:uFillTx/>
                <a:latin typeface="Calibri" pitchFamily="18"/>
                <a:ea typeface="Lucida Sans Unicode" pitchFamily="2"/>
                <a:cs typeface="Tahoma" pitchFamily="2"/>
              </a:defRPr>
            </a:lvl1pPr>
          </a:lstStyle>
          <a:p>
            <a:pPr lvl="0"/>
            <a:fld id="{1B9FFF84-68FA-4E87-887F-7D8C8AFFC451}" type="datetime1">
              <a:rPr lang="pl-PL"/>
              <a:pPr lvl="0"/>
              <a:t>2017-05-23</a:t>
            </a:fld>
            <a:endParaRPr lang="pl-PL"/>
          </a:p>
        </p:txBody>
      </p:sp>
      <p:sp>
        <p:nvSpPr>
          <p:cNvPr id="16" name="Symbol zastępczy obrazu slajdu 3"/>
          <p:cNvSpPr>
            <a:spLocks noGrp="1" noRot="1" noChangeAspect="1"/>
          </p:cNvSpPr>
          <p:nvPr>
            <p:ph type="sldImg" sz="quarter" idx="4294967295"/>
          </p:nvPr>
        </p:nvSpPr>
        <p:spPr>
          <a:xfrm>
            <a:off x="1374836" y="1336679"/>
            <a:ext cx="4809963" cy="3608277"/>
          </a:xfrm>
          <a:prstGeom prst="rect">
            <a:avLst/>
          </a:prstGeom>
          <a:noFill/>
          <a:ln>
            <a:noFill/>
            <a:prstDash val="solid"/>
          </a:ln>
        </p:spPr>
      </p:sp>
      <p:sp>
        <p:nvSpPr>
          <p:cNvPr id="17" name="Symbol zastępczy notatek 4"/>
          <p:cNvSpPr txBox="1">
            <a:spLocks noGrp="1"/>
          </p:cNvSpPr>
          <p:nvPr>
            <p:ph type="body" sz="quarter" idx="4294967295"/>
          </p:nvPr>
        </p:nvSpPr>
        <p:spPr>
          <a:xfrm>
            <a:off x="755641" y="5145118"/>
            <a:ext cx="6048362" cy="4210199"/>
          </a:xfrm>
          <a:prstGeom prst="rect">
            <a:avLst/>
          </a:prstGeom>
          <a:noFill/>
          <a:ln>
            <a:noFill/>
          </a:ln>
        </p:spPr>
        <p:txBody>
          <a:bodyPr vert="horz" wrap="square" lIns="91440" tIns="45720" rIns="91440" bIns="45720" anchor="t" anchorCtr="0" compatLnSpc="1">
            <a:no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18" name="Symbol zastępczy stopki 5"/>
          <p:cNvSpPr txBox="1">
            <a:spLocks noGrp="1"/>
          </p:cNvSpPr>
          <p:nvPr>
            <p:ph type="ftr" sz="quarter" idx="9"/>
          </p:nvPr>
        </p:nvSpPr>
        <p:spPr>
          <a:xfrm>
            <a:off x="0" y="10155244"/>
            <a:ext cx="3276715" cy="536396"/>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0">
              <a:lnSpc>
                <a:spcPct val="100000"/>
              </a:lnSpc>
              <a:spcBef>
                <a:spcPts val="0"/>
              </a:spcBef>
              <a:spcAft>
                <a:spcPts val="0"/>
              </a:spcAft>
              <a:buNone/>
              <a:tabLst/>
              <a:defRPr lang="pl-PL" sz="2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pl-PL"/>
          </a:p>
        </p:txBody>
      </p:sp>
      <p:sp>
        <p:nvSpPr>
          <p:cNvPr id="19" name="Symbol zastępczy numeru slajdu 6"/>
          <p:cNvSpPr txBox="1">
            <a:spLocks noGrp="1"/>
          </p:cNvSpPr>
          <p:nvPr>
            <p:ph type="sldNum" sz="quarter" idx="8"/>
          </p:nvPr>
        </p:nvSpPr>
        <p:spPr>
          <a:xfrm>
            <a:off x="4281476" y="10155244"/>
            <a:ext cx="3276715" cy="536396"/>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pl-PL" sz="1200" b="0" i="0" u="none" strike="noStrike" kern="1200" cap="none" spc="0" baseline="0">
                <a:solidFill>
                  <a:srgbClr val="000000"/>
                </a:solidFill>
                <a:uFillTx/>
                <a:latin typeface="Calibri" pitchFamily="18"/>
                <a:ea typeface="Lucida Sans Unicode" pitchFamily="2"/>
                <a:cs typeface="Tahoma" pitchFamily="2"/>
              </a:defRPr>
            </a:lvl1pPr>
          </a:lstStyle>
          <a:p>
            <a:pPr lvl="0"/>
            <a:fld id="{9B72809F-4016-4C72-A9B6-E154BDDF8E6F}" type="slidenum">
              <a:rPr/>
              <a:pPr lvl="0"/>
              <a:t>‹#›</a:t>
            </a:fld>
            <a:endParaRPr lang="pl-PL"/>
          </a:p>
        </p:txBody>
      </p:sp>
    </p:spTree>
    <p:extLst>
      <p:ext uri="{BB962C8B-B14F-4D97-AF65-F5344CB8AC3E}">
        <p14:creationId xmlns:p14="http://schemas.microsoft.com/office/powerpoint/2010/main" xmlns="" val="3954824690"/>
      </p:ext>
    </p:extLst>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pl-PL" sz="2000" b="0" i="0" u="none" strike="noStrike" kern="1200" cap="none" spc="0" baseline="0">
        <a:solidFill>
          <a:srgbClr val="000000"/>
        </a:solidFill>
        <a:uFillTx/>
        <a:latin typeface="Arial" pitchFamily="18"/>
        <a:ea typeface="Microsoft YaHei" pitchFamily="2"/>
        <a:cs typeface="Arial" pitchFamily="2"/>
      </a:defRPr>
    </a:lvl1pPr>
    <a:lvl2pPr marL="457200" marR="0" lvl="1" indent="0" algn="l" defTabSz="914400" rtl="0" fontAlgn="auto" hangingPunct="1">
      <a:lnSpc>
        <a:spcPct val="100000"/>
      </a:lnSpc>
      <a:spcBef>
        <a:spcPts val="0"/>
      </a:spcBef>
      <a:spcAft>
        <a:spcPts val="0"/>
      </a:spcAft>
      <a:buNone/>
      <a:tabLst/>
      <a:defRPr lang="pl-PL" sz="1200" b="0" i="0" u="none" strike="noStrike" kern="1200" cap="none" spc="0" baseline="0">
        <a:solidFill>
          <a:srgbClr val="000000"/>
        </a:solidFill>
        <a:uFillTx/>
        <a:latin typeface="Calibri" pitchFamily="18"/>
        <a:ea typeface="Microsoft YaHei" pitchFamily="2"/>
        <a:cs typeface="Arial" pitchFamily="2"/>
      </a:defRPr>
    </a:lvl2pPr>
    <a:lvl3pPr marL="914400" marR="0" lvl="2" indent="0" algn="l" defTabSz="914400" rtl="0" fontAlgn="auto" hangingPunct="1">
      <a:lnSpc>
        <a:spcPct val="100000"/>
      </a:lnSpc>
      <a:spcBef>
        <a:spcPts val="0"/>
      </a:spcBef>
      <a:spcAft>
        <a:spcPts val="0"/>
      </a:spcAft>
      <a:buNone/>
      <a:tabLst/>
      <a:defRPr lang="pl-PL" sz="1200" b="0" i="0" u="none" strike="noStrike" kern="1200" cap="none" spc="0" baseline="0">
        <a:solidFill>
          <a:srgbClr val="000000"/>
        </a:solidFill>
        <a:uFillTx/>
        <a:latin typeface="Calibri" pitchFamily="18"/>
        <a:ea typeface="Microsoft YaHei" pitchFamily="2"/>
        <a:cs typeface="Arial" pitchFamily="2"/>
      </a:defRPr>
    </a:lvl3pPr>
    <a:lvl4pPr marL="1371600" marR="0" lvl="3" indent="0" algn="l" defTabSz="914400" rtl="0" fontAlgn="auto" hangingPunct="1">
      <a:lnSpc>
        <a:spcPct val="100000"/>
      </a:lnSpc>
      <a:spcBef>
        <a:spcPts val="0"/>
      </a:spcBef>
      <a:spcAft>
        <a:spcPts val="0"/>
      </a:spcAft>
      <a:buNone/>
      <a:tabLst/>
      <a:defRPr lang="pl-PL" sz="1200" b="0" i="0" u="none" strike="noStrike" kern="1200" cap="none" spc="0" baseline="0">
        <a:solidFill>
          <a:srgbClr val="000000"/>
        </a:solidFill>
        <a:uFillTx/>
        <a:latin typeface="Calibri" pitchFamily="18"/>
        <a:ea typeface="Microsoft YaHei" pitchFamily="2"/>
        <a:cs typeface="Arial" pitchFamily="2"/>
      </a:defRPr>
    </a:lvl4pPr>
    <a:lvl5pPr marL="1828800" marR="0" lvl="4" indent="0" algn="l" defTabSz="914400" rtl="0" fontAlgn="auto" hangingPunct="1">
      <a:lnSpc>
        <a:spcPct val="100000"/>
      </a:lnSpc>
      <a:spcBef>
        <a:spcPts val="0"/>
      </a:spcBef>
      <a:spcAft>
        <a:spcPts val="0"/>
      </a:spcAft>
      <a:buNone/>
      <a:tabLst/>
      <a:defRPr lang="pl-PL" sz="1200" b="0" i="0" u="none" strike="noStrike" kern="1200" cap="none" spc="0" baseline="0">
        <a:solidFill>
          <a:srgbClr val="000000"/>
        </a:solidFill>
        <a:uFillTx/>
        <a:latin typeface="Calibri" pitchFamily="18"/>
        <a:ea typeface="Microsoft YaHei" pitchFamily="2"/>
        <a:cs typeface="Arial" pitchFamily="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5AED24C-BA03-4C73-BAE7-95D709219690}"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a:t>
            </a:fld>
            <a:endParaRPr lang="pl-PL"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ymbol zastępczy obrazu slajdu 1"/>
          <p:cNvSpPr>
            <a:spLocks noGrp="1" noRot="1" noChangeAspect="1"/>
          </p:cNvSpPr>
          <p:nvPr>
            <p:ph type="sldImg"/>
          </p:nvPr>
        </p:nvSpPr>
        <p:spPr>
          <a:xfrm>
            <a:off x="1106488" y="812800"/>
            <a:ext cx="5345112" cy="4008438"/>
          </a:xfrm>
          <a:solidFill>
            <a:srgbClr val="4472C4"/>
          </a:solidFill>
          <a:ln w="12600">
            <a:solidFill>
              <a:srgbClr val="2F528F"/>
            </a:solidFill>
            <a:prstDash val="solid"/>
            <a:miter/>
          </a:ln>
        </p:spPr>
      </p:sp>
      <p:sp>
        <p:nvSpPr>
          <p:cNvPr id="4" name="Symbol zastępczy notatek 2"/>
          <p:cNvSpPr txBox="1">
            <a:spLocks noGrp="1"/>
          </p:cNvSpPr>
          <p:nvPr>
            <p:ph type="body" sz="quarter" idx="1"/>
          </p:nvPr>
        </p:nvSpPr>
        <p:spPr/>
        <p:txBody>
          <a:bodyPr>
            <a:spAutoFit/>
          </a:bodyPr>
          <a:lstStyle/>
          <a:p>
            <a:endParaRPr lang="pl-PL"/>
          </a:p>
        </p:txBody>
      </p:sp>
    </p:spTree>
    <p:extLst>
      <p:ext uri="{BB962C8B-B14F-4D97-AF65-F5344CB8AC3E}">
        <p14:creationId xmlns:p14="http://schemas.microsoft.com/office/powerpoint/2010/main" xmlns="" val="2673770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DA8F90C-B79A-4E65-984C-960AE100273F}"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10</a:t>
            </a:fld>
            <a:endParaRPr lang="pl-PL"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ymbol zastępczy obrazu slajdu 1"/>
          <p:cNvSpPr>
            <a:spLocks noGrp="1" noRot="1" noChangeAspect="1"/>
          </p:cNvSpPr>
          <p:nvPr>
            <p:ph type="sldImg"/>
          </p:nvPr>
        </p:nvSpPr>
        <p:spPr>
          <a:xfrm>
            <a:off x="1106488" y="812800"/>
            <a:ext cx="5345112" cy="4008438"/>
          </a:xfrm>
          <a:solidFill>
            <a:srgbClr val="4472C4"/>
          </a:solidFill>
          <a:ln w="12600">
            <a:solidFill>
              <a:srgbClr val="2F528F"/>
            </a:solidFill>
            <a:prstDash val="solid"/>
            <a:miter/>
          </a:ln>
        </p:spPr>
      </p:sp>
      <p:sp>
        <p:nvSpPr>
          <p:cNvPr id="4"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xmlns="" val="1919430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F803E62-F521-40A7-B878-EA24DC15221C}"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11</a:t>
            </a:fld>
            <a:endParaRPr lang="pl-PL"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ymbol zastępczy obrazu slajdu 1"/>
          <p:cNvSpPr>
            <a:spLocks noGrp="1" noRot="1" noChangeAspect="1"/>
          </p:cNvSpPr>
          <p:nvPr>
            <p:ph type="sldImg"/>
          </p:nvPr>
        </p:nvSpPr>
        <p:spPr>
          <a:xfrm>
            <a:off x="1106488" y="812800"/>
            <a:ext cx="5345112" cy="4008438"/>
          </a:xfrm>
          <a:solidFill>
            <a:srgbClr val="4472C4"/>
          </a:solidFill>
          <a:ln w="12600">
            <a:solidFill>
              <a:srgbClr val="2F528F"/>
            </a:solidFill>
            <a:prstDash val="solid"/>
            <a:miter/>
          </a:ln>
        </p:spPr>
      </p:sp>
      <p:sp>
        <p:nvSpPr>
          <p:cNvPr id="4"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xmlns="" val="1941381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CC8ACAD-D1EF-4533-BBE6-04596C3439F2}"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12</a:t>
            </a:fld>
            <a:endParaRPr lang="pl-PL"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ymbol zastępczy obrazu slajdu 1"/>
          <p:cNvSpPr>
            <a:spLocks noGrp="1" noRot="1" noChangeAspect="1"/>
          </p:cNvSpPr>
          <p:nvPr>
            <p:ph type="sldImg"/>
          </p:nvPr>
        </p:nvSpPr>
        <p:spPr>
          <a:xfrm>
            <a:off x="1106488" y="812800"/>
            <a:ext cx="5345112" cy="4008438"/>
          </a:xfrm>
          <a:solidFill>
            <a:srgbClr val="4472C4"/>
          </a:solidFill>
          <a:ln w="12600">
            <a:solidFill>
              <a:srgbClr val="2F528F"/>
            </a:solidFill>
            <a:prstDash val="solid"/>
            <a:miter/>
          </a:ln>
        </p:spPr>
      </p:sp>
      <p:sp>
        <p:nvSpPr>
          <p:cNvPr id="4"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xmlns="" val="1731462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9367325-067C-4C7A-816D-D2873D00F455}"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13</a:t>
            </a:fld>
            <a:endParaRPr lang="pl-PL"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ymbol zastępczy obrazu slajdu 1"/>
          <p:cNvSpPr>
            <a:spLocks noGrp="1" noRot="1" noChangeAspect="1"/>
          </p:cNvSpPr>
          <p:nvPr>
            <p:ph type="sldImg"/>
          </p:nvPr>
        </p:nvSpPr>
        <p:spPr>
          <a:xfrm>
            <a:off x="1106488" y="812801"/>
            <a:ext cx="5345116" cy="4008436"/>
          </a:xfrm>
          <a:solidFill>
            <a:srgbClr val="4472C4"/>
          </a:solidFill>
          <a:ln w="12600">
            <a:solidFill>
              <a:srgbClr val="2F528F"/>
            </a:solidFill>
            <a:prstDash val="solid"/>
            <a:miter/>
          </a:ln>
        </p:spPr>
      </p:sp>
      <p:sp>
        <p:nvSpPr>
          <p:cNvPr id="4"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xmlns="" val="3169381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AB6A0F1-55B1-405C-A3B8-90D3E742551D}"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14</a:t>
            </a:fld>
            <a:endParaRPr lang="pl-PL"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ymbol zastępczy obrazu slajdu 1"/>
          <p:cNvSpPr>
            <a:spLocks noGrp="1" noRot="1" noChangeAspect="1"/>
          </p:cNvSpPr>
          <p:nvPr>
            <p:ph type="sldImg"/>
          </p:nvPr>
        </p:nvSpPr>
        <p:spPr>
          <a:xfrm>
            <a:off x="1106488" y="812801"/>
            <a:ext cx="5345116" cy="4008436"/>
          </a:xfrm>
          <a:solidFill>
            <a:srgbClr val="4472C4"/>
          </a:solidFill>
          <a:ln w="12600">
            <a:solidFill>
              <a:srgbClr val="2F528F"/>
            </a:solidFill>
            <a:prstDash val="solid"/>
            <a:miter/>
          </a:ln>
        </p:spPr>
      </p:sp>
      <p:sp>
        <p:nvSpPr>
          <p:cNvPr id="4"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xmlns="" val="2599275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515E3B9-C0B3-4640-964F-97B3A4D1D1CA}"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15</a:t>
            </a:fld>
            <a:endParaRPr lang="pl-PL"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ymbol zastępczy obrazu slajdu 1"/>
          <p:cNvSpPr>
            <a:spLocks noGrp="1" noRot="1" noChangeAspect="1"/>
          </p:cNvSpPr>
          <p:nvPr>
            <p:ph type="sldImg"/>
          </p:nvPr>
        </p:nvSpPr>
        <p:spPr>
          <a:xfrm>
            <a:off x="1106488" y="812800"/>
            <a:ext cx="5345112" cy="4008438"/>
          </a:xfrm>
          <a:solidFill>
            <a:srgbClr val="4472C4"/>
          </a:solidFill>
          <a:ln w="12600">
            <a:solidFill>
              <a:srgbClr val="2F528F"/>
            </a:solidFill>
            <a:prstDash val="solid"/>
            <a:miter/>
          </a:ln>
        </p:spPr>
      </p:sp>
      <p:sp>
        <p:nvSpPr>
          <p:cNvPr id="4"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xmlns="" val="2363917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06488" y="812800"/>
            <a:ext cx="5345112" cy="4008438"/>
          </a:xfrm>
          <a:solidFill>
            <a:srgbClr val="4472C4"/>
          </a:solidFill>
          <a:ln w="12600">
            <a:solidFill>
              <a:srgbClr val="2F528F"/>
            </a:solidFill>
            <a:prstDash val="solid"/>
            <a:miter/>
          </a:ln>
        </p:spPr>
      </p:sp>
      <p:sp>
        <p:nvSpPr>
          <p:cNvPr id="3" name="Symbol zastępczy notatek 2"/>
          <p:cNvSpPr txBox="1">
            <a:spLocks noGrp="1"/>
          </p:cNvSpPr>
          <p:nvPr>
            <p:ph type="body" sz="quarter" idx="1"/>
          </p:nvPr>
        </p:nvSpPr>
        <p:spPr/>
        <p:txBody>
          <a:bodyPr/>
          <a:lstStyle/>
          <a:p>
            <a:endParaRPr lang="pl-PL"/>
          </a:p>
        </p:txBody>
      </p:sp>
      <p:sp>
        <p:nvSpPr>
          <p:cNvPr id="4" name="Symbol zastępczy numeru slajdu 3"/>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A7FE139-4550-4958-8F8F-35D4C0F8A98D}"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16</a:t>
            </a:fld>
            <a:endParaRPr lang="pl-PL"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5" name="Symbol zastępczy numeru slajdu 4"/>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44822C8-9395-4117-8691-E3946A281394}"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16</a:t>
            </a:fld>
            <a:endParaRPr lang="pl-PL"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6" name="Symbol zastępczy numeru slajdu 5"/>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89A3A72-041B-4DB0-B27E-AC3D54BE8FFD}"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16</a:t>
            </a:fld>
            <a:endParaRPr lang="pl-PL" sz="1400" b="0" i="0" u="none" strike="noStrike" kern="1200" cap="none" spc="0" baseline="0">
              <a:solidFill>
                <a:srgbClr val="000000"/>
              </a:solidFill>
              <a:uFillTx/>
              <a:latin typeface="Times New Roman" pitchFamily="18"/>
              <a:ea typeface="Lucida Sans Unicode" pitchFamily="2"/>
              <a:cs typeface="Tahoma" pitchFamily="2"/>
            </a:endParaRPr>
          </a:p>
        </p:txBody>
      </p:sp>
    </p:spTree>
    <p:extLst>
      <p:ext uri="{BB962C8B-B14F-4D97-AF65-F5344CB8AC3E}">
        <p14:creationId xmlns:p14="http://schemas.microsoft.com/office/powerpoint/2010/main" xmlns="" val="4062929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06488" y="812800"/>
            <a:ext cx="5345112" cy="4008438"/>
          </a:xfrm>
          <a:solidFill>
            <a:srgbClr val="4472C4"/>
          </a:solidFill>
          <a:ln w="12600">
            <a:solidFill>
              <a:srgbClr val="2F528F"/>
            </a:solidFill>
            <a:prstDash val="solid"/>
            <a:miter/>
          </a:ln>
        </p:spPr>
      </p:sp>
      <p:sp>
        <p:nvSpPr>
          <p:cNvPr id="3" name="Symbol zastępczy notatek 2"/>
          <p:cNvSpPr txBox="1">
            <a:spLocks noGrp="1"/>
          </p:cNvSpPr>
          <p:nvPr>
            <p:ph type="body" sz="quarter" idx="1"/>
          </p:nvPr>
        </p:nvSpPr>
        <p:spPr/>
        <p:txBody>
          <a:bodyPr/>
          <a:lstStyle/>
          <a:p>
            <a:endParaRPr lang="pl-PL"/>
          </a:p>
        </p:txBody>
      </p:sp>
      <p:sp>
        <p:nvSpPr>
          <p:cNvPr id="4" name="Symbol zastępczy numeru slajdu 3"/>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84305D8-E3EA-433D-A9C6-591087FDA82B}"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18</a:t>
            </a:fld>
            <a:endParaRPr lang="pl-PL"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5" name="Symbol zastępczy numeru slajdu 4"/>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E92CE04-60B7-4499-8D90-33B5897C85F7}"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18</a:t>
            </a:fld>
            <a:endParaRPr lang="pl-PL"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6" name="Symbol zastępczy numeru slajdu 5"/>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4F78EF7-589D-4F62-A349-E67FA91D8AE6}"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18</a:t>
            </a:fld>
            <a:endParaRPr lang="pl-PL" sz="1400" b="0" i="0" u="none" strike="noStrike" kern="1200" cap="none" spc="0" baseline="0">
              <a:solidFill>
                <a:srgbClr val="000000"/>
              </a:solidFill>
              <a:uFillTx/>
              <a:latin typeface="Times New Roman" pitchFamily="18"/>
              <a:ea typeface="Lucida Sans Unicode" pitchFamily="2"/>
              <a:cs typeface="Tahoma" pitchFamily="2"/>
            </a:endParaRPr>
          </a:p>
        </p:txBody>
      </p:sp>
    </p:spTree>
    <p:extLst>
      <p:ext uri="{BB962C8B-B14F-4D97-AF65-F5344CB8AC3E}">
        <p14:creationId xmlns:p14="http://schemas.microsoft.com/office/powerpoint/2010/main" xmlns="" val="360560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solidFill>
            <a:srgbClr val="4472C4"/>
          </a:solidFill>
          <a:ln w="12600">
            <a:solidFill>
              <a:srgbClr val="2F528F"/>
            </a:solidFill>
            <a:prstDash val="solid"/>
            <a:miter/>
          </a:ln>
        </p:spPr>
      </p:sp>
      <p:sp>
        <p:nvSpPr>
          <p:cNvPr id="3" name="Symbol zastępczy notatek 2"/>
          <p:cNvSpPr txBox="1">
            <a:spLocks noGrp="1"/>
          </p:cNvSpPr>
          <p:nvPr>
            <p:ph type="body" sz="quarter" idx="1"/>
          </p:nvPr>
        </p:nvSpPr>
        <p:spPr/>
        <p:txBody>
          <a:bodyPr/>
          <a:lstStyle/>
          <a:p>
            <a:endParaRPr lang="pl-PL"/>
          </a:p>
        </p:txBody>
      </p:sp>
      <p:sp>
        <p:nvSpPr>
          <p:cNvPr id="4" name="Symbol zastępczy numeru slajdu 3"/>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132070D-C9E5-4035-9656-2DF57D7B2037}"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19</a:t>
            </a:fld>
            <a:endParaRPr lang="pl-PL"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5" name="Symbol zastępczy numeru slajdu 4"/>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26F3E7D-D74B-47D3-A210-279C60D7135D}"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19</a:t>
            </a:fld>
            <a:endParaRPr lang="pl-PL"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6" name="Symbol zastępczy numeru slajdu 5"/>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B95AEE4-C6CD-4151-A0D6-17971EBEB290}"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19</a:t>
            </a:fld>
            <a:endParaRPr lang="pl-PL" sz="1400" b="0" i="0" u="none" strike="noStrike" kern="1200" cap="none" spc="0" baseline="0">
              <a:solidFill>
                <a:srgbClr val="000000"/>
              </a:solidFill>
              <a:uFillTx/>
              <a:latin typeface="Times New Roman" pitchFamily="18"/>
              <a:ea typeface="Lucida Sans Unicode" pitchFamily="2"/>
              <a:cs typeface="Tahoma" pitchFamily="2"/>
            </a:endParaRPr>
          </a:p>
        </p:txBody>
      </p:sp>
    </p:spTree>
    <p:extLst>
      <p:ext uri="{BB962C8B-B14F-4D97-AF65-F5344CB8AC3E}">
        <p14:creationId xmlns:p14="http://schemas.microsoft.com/office/powerpoint/2010/main" xmlns="" val="2633563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solidFill>
            <a:srgbClr val="4472C4"/>
          </a:solidFill>
          <a:ln w="12600">
            <a:solidFill>
              <a:srgbClr val="2F528F"/>
            </a:solidFill>
            <a:prstDash val="solid"/>
            <a:miter/>
          </a:ln>
        </p:spPr>
      </p:sp>
      <p:sp>
        <p:nvSpPr>
          <p:cNvPr id="3" name="Symbol zastępczy notatek 2"/>
          <p:cNvSpPr txBox="1">
            <a:spLocks noGrp="1"/>
          </p:cNvSpPr>
          <p:nvPr>
            <p:ph type="body" sz="quarter" idx="1"/>
          </p:nvPr>
        </p:nvSpPr>
        <p:spPr/>
        <p:txBody>
          <a:bodyPr/>
          <a:lstStyle/>
          <a:p>
            <a:endParaRPr lang="pl-PL"/>
          </a:p>
        </p:txBody>
      </p:sp>
      <p:sp>
        <p:nvSpPr>
          <p:cNvPr id="4" name="Symbol zastępczy numeru slajdu 3"/>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CAC4EBF-5CFA-4300-B314-DC71857F000A}"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20</a:t>
            </a:fld>
            <a:endParaRPr lang="pl-PL"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5" name="Symbol zastępczy numeru slajdu 4"/>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73F7A6E-77B1-427A-88BA-A1122E21F0BE}"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20</a:t>
            </a:fld>
            <a:endParaRPr lang="pl-PL"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6" name="Symbol zastępczy numeru slajdu 5"/>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2AEDB7D-5457-41FC-900B-0C274AB61463}"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20</a:t>
            </a:fld>
            <a:endParaRPr lang="pl-PL" sz="1400" b="0" i="0" u="none" strike="noStrike" kern="1200" cap="none" spc="0" baseline="0">
              <a:solidFill>
                <a:srgbClr val="000000"/>
              </a:solidFill>
              <a:uFillTx/>
              <a:latin typeface="Times New Roman" pitchFamily="18"/>
              <a:ea typeface="Lucida Sans Unicode" pitchFamily="2"/>
              <a:cs typeface="Tahoma" pitchFamily="2"/>
            </a:endParaRPr>
          </a:p>
        </p:txBody>
      </p:sp>
    </p:spTree>
    <p:extLst>
      <p:ext uri="{BB962C8B-B14F-4D97-AF65-F5344CB8AC3E}">
        <p14:creationId xmlns:p14="http://schemas.microsoft.com/office/powerpoint/2010/main" xmlns="" val="3682990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06488" y="812800"/>
            <a:ext cx="5345112" cy="4008438"/>
          </a:xfrm>
          <a:solidFill>
            <a:srgbClr val="4472C4"/>
          </a:solidFill>
          <a:ln w="12600">
            <a:solidFill>
              <a:srgbClr val="2F528F"/>
            </a:solidFill>
            <a:prstDash val="solid"/>
            <a:miter/>
          </a:ln>
        </p:spPr>
      </p:sp>
      <p:sp>
        <p:nvSpPr>
          <p:cNvPr id="3" name="Symbol zastępczy notatek 2"/>
          <p:cNvSpPr txBox="1">
            <a:spLocks noGrp="1"/>
          </p:cNvSpPr>
          <p:nvPr>
            <p:ph type="body" sz="quarter" idx="1"/>
          </p:nvPr>
        </p:nvSpPr>
        <p:spPr/>
        <p:txBody>
          <a:bodyPr/>
          <a:lstStyle/>
          <a:p>
            <a:endParaRPr lang="pl-PL"/>
          </a:p>
        </p:txBody>
      </p:sp>
      <p:sp>
        <p:nvSpPr>
          <p:cNvPr id="4" name="Symbol zastępczy numeru slajdu 3"/>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8DA0FC0-4784-44A2-8AE3-336BAB4C554F}"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2</a:t>
            </a:fld>
            <a:endParaRPr lang="pl-PL"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5" name="Symbol zastępczy numeru slajdu 4"/>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C6E0F8B-96C7-46B7-BA7D-A884C5AD6CBA}"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2</a:t>
            </a:fld>
            <a:endParaRPr lang="pl-PL"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6" name="Symbol zastępczy numeru slajdu 5"/>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D434730-ABD6-4B4B-887C-BE353EECA2F2}"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2</a:t>
            </a:fld>
            <a:endParaRPr lang="pl-PL" sz="1400" b="0" i="0" u="none" strike="noStrike" kern="1200" cap="none" spc="0" baseline="0">
              <a:solidFill>
                <a:srgbClr val="000000"/>
              </a:solidFill>
              <a:uFillTx/>
              <a:latin typeface="Times New Roman" pitchFamily="18"/>
              <a:ea typeface="Lucida Sans Unicode" pitchFamily="2"/>
              <a:cs typeface="Tahoma" pitchFamily="2"/>
            </a:endParaRPr>
          </a:p>
        </p:txBody>
      </p:sp>
    </p:spTree>
    <p:extLst>
      <p:ext uri="{BB962C8B-B14F-4D97-AF65-F5344CB8AC3E}">
        <p14:creationId xmlns:p14="http://schemas.microsoft.com/office/powerpoint/2010/main" xmlns="" val="1804455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solidFill>
            <a:srgbClr val="4472C4"/>
          </a:solidFill>
          <a:ln w="12600">
            <a:solidFill>
              <a:srgbClr val="2F528F"/>
            </a:solidFill>
            <a:prstDash val="solid"/>
            <a:miter/>
          </a:ln>
        </p:spPr>
      </p:sp>
      <p:sp>
        <p:nvSpPr>
          <p:cNvPr id="3" name="Symbol zastępczy notatek 2"/>
          <p:cNvSpPr txBox="1">
            <a:spLocks noGrp="1"/>
          </p:cNvSpPr>
          <p:nvPr>
            <p:ph type="body" sz="quarter" idx="1"/>
          </p:nvPr>
        </p:nvSpPr>
        <p:spPr/>
        <p:txBody>
          <a:bodyPr/>
          <a:lstStyle/>
          <a:p>
            <a:endParaRPr lang="pl-PL"/>
          </a:p>
        </p:txBody>
      </p:sp>
      <p:sp>
        <p:nvSpPr>
          <p:cNvPr id="4" name="Symbol zastępczy numeru slajdu 3"/>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CD8B5FD-1A71-42FF-9E43-00DE861AF33E}"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21</a:t>
            </a:fld>
            <a:endParaRPr lang="pl-PL"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5" name="Symbol zastępczy numeru slajdu 4"/>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AFD4F8A-350C-4894-9A78-337E2305B040}"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21</a:t>
            </a:fld>
            <a:endParaRPr lang="pl-PL"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6" name="Symbol zastępczy numeru slajdu 5"/>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90B7DE2-FDFB-44EA-84EB-F917F97EC49F}"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21</a:t>
            </a:fld>
            <a:endParaRPr lang="pl-PL" sz="1400" b="0" i="0" u="none" strike="noStrike" kern="1200" cap="none" spc="0" baseline="0">
              <a:solidFill>
                <a:srgbClr val="000000"/>
              </a:solidFill>
              <a:uFillTx/>
              <a:latin typeface="Times New Roman" pitchFamily="18"/>
              <a:ea typeface="Lucida Sans Unicode" pitchFamily="2"/>
              <a:cs typeface="Tahoma" pitchFamily="2"/>
            </a:endParaRPr>
          </a:p>
        </p:txBody>
      </p:sp>
    </p:spTree>
    <p:extLst>
      <p:ext uri="{BB962C8B-B14F-4D97-AF65-F5344CB8AC3E}">
        <p14:creationId xmlns:p14="http://schemas.microsoft.com/office/powerpoint/2010/main" xmlns="" val="1197498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E3E9BA8-8468-4780-898D-A089D4E84928}"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22</a:t>
            </a:fld>
            <a:endParaRPr lang="pl-PL"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ymbol zastępczy obrazu slajdu 1"/>
          <p:cNvSpPr>
            <a:spLocks noGrp="1" noRot="1" noChangeAspect="1"/>
          </p:cNvSpPr>
          <p:nvPr>
            <p:ph type="sldImg"/>
          </p:nvPr>
        </p:nvSpPr>
        <p:spPr>
          <a:xfrm>
            <a:off x="1106488" y="812800"/>
            <a:ext cx="5345112" cy="4008438"/>
          </a:xfrm>
          <a:solidFill>
            <a:srgbClr val="4472C4"/>
          </a:solidFill>
          <a:ln w="12600">
            <a:solidFill>
              <a:srgbClr val="2F528F"/>
            </a:solidFill>
            <a:prstDash val="solid"/>
            <a:miter/>
          </a:ln>
        </p:spPr>
      </p:sp>
      <p:sp>
        <p:nvSpPr>
          <p:cNvPr id="4"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xmlns="" val="289516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11D3706-E581-4FD2-85E7-58D9713722F7}"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23</a:t>
            </a:fld>
            <a:endParaRPr lang="pl-PL"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ymbol zastępczy obrazu slajdu 1"/>
          <p:cNvSpPr>
            <a:spLocks noGrp="1" noRot="1" noChangeAspect="1"/>
          </p:cNvSpPr>
          <p:nvPr>
            <p:ph type="sldImg"/>
          </p:nvPr>
        </p:nvSpPr>
        <p:spPr>
          <a:xfrm>
            <a:off x="1106488" y="812801"/>
            <a:ext cx="5345116" cy="4008436"/>
          </a:xfrm>
          <a:solidFill>
            <a:srgbClr val="4472C4"/>
          </a:solidFill>
          <a:ln w="12600">
            <a:solidFill>
              <a:srgbClr val="2F528F"/>
            </a:solidFill>
            <a:prstDash val="solid"/>
            <a:miter/>
          </a:ln>
        </p:spPr>
      </p:sp>
      <p:sp>
        <p:nvSpPr>
          <p:cNvPr id="4"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xmlns="" val="621101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8A4344C-79FF-4A28-997E-1AEA0228E23B}"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24</a:t>
            </a:fld>
            <a:endParaRPr lang="pl-PL"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ymbol zastępczy obrazu slajdu 1"/>
          <p:cNvSpPr>
            <a:spLocks noGrp="1" noRot="1" noChangeAspect="1"/>
          </p:cNvSpPr>
          <p:nvPr>
            <p:ph type="sldImg"/>
          </p:nvPr>
        </p:nvSpPr>
        <p:spPr>
          <a:xfrm>
            <a:off x="1106488" y="812800"/>
            <a:ext cx="5345112" cy="4008438"/>
          </a:xfrm>
          <a:solidFill>
            <a:srgbClr val="4472C4"/>
          </a:solidFill>
          <a:ln w="12600">
            <a:solidFill>
              <a:srgbClr val="2F528F"/>
            </a:solidFill>
            <a:prstDash val="solid"/>
            <a:miter/>
          </a:ln>
        </p:spPr>
      </p:sp>
      <p:sp>
        <p:nvSpPr>
          <p:cNvPr id="4"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xmlns="" val="3614110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388875F-4FD7-41FC-83A9-4EB86FC4364B}"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25</a:t>
            </a:fld>
            <a:endParaRPr lang="pl-PL"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ymbol zastępczy obrazu slajdu 1"/>
          <p:cNvSpPr>
            <a:spLocks noGrp="1" noRot="1" noChangeAspect="1"/>
          </p:cNvSpPr>
          <p:nvPr>
            <p:ph type="sldImg"/>
          </p:nvPr>
        </p:nvSpPr>
        <p:spPr>
          <a:xfrm>
            <a:off x="1106643" y="812883"/>
            <a:ext cx="5345280" cy="4008601"/>
          </a:xfrm>
          <a:solidFill>
            <a:srgbClr val="4472C4"/>
          </a:solidFill>
          <a:ln w="12600">
            <a:solidFill>
              <a:srgbClr val="2F528F"/>
            </a:solidFill>
            <a:prstDash val="solid"/>
            <a:miter/>
          </a:ln>
        </p:spPr>
      </p:sp>
      <p:sp>
        <p:nvSpPr>
          <p:cNvPr id="4"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xmlns="" val="2569598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3263806-94C1-4CDD-8041-D2C14498D038}"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26</a:t>
            </a:fld>
            <a:endParaRPr lang="pl-PL"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ymbol zastępczy obrazu slajdu 1"/>
          <p:cNvSpPr>
            <a:spLocks noGrp="1" noRot="1" noChangeAspect="1"/>
          </p:cNvSpPr>
          <p:nvPr>
            <p:ph type="sldImg"/>
          </p:nvPr>
        </p:nvSpPr>
        <p:spPr>
          <a:xfrm>
            <a:off x="1106488" y="812800"/>
            <a:ext cx="5345112" cy="4008438"/>
          </a:xfrm>
          <a:solidFill>
            <a:srgbClr val="4472C4"/>
          </a:solidFill>
          <a:ln w="12600">
            <a:solidFill>
              <a:srgbClr val="2F528F"/>
            </a:solidFill>
            <a:prstDash val="solid"/>
            <a:miter/>
          </a:ln>
        </p:spPr>
      </p:sp>
      <p:sp>
        <p:nvSpPr>
          <p:cNvPr id="4"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xmlns="" val="4079386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14F1061-352E-477A-B5E7-FF9E076CF9CD}"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27</a:t>
            </a:fld>
            <a:endParaRPr lang="pl-PL"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ymbol zastępczy obrazu slajdu 1"/>
          <p:cNvSpPr>
            <a:spLocks noGrp="1" noRot="1" noChangeAspect="1"/>
          </p:cNvSpPr>
          <p:nvPr>
            <p:ph type="sldImg"/>
          </p:nvPr>
        </p:nvSpPr>
        <p:spPr>
          <a:xfrm>
            <a:off x="1106488" y="812800"/>
            <a:ext cx="5345112" cy="4008438"/>
          </a:xfrm>
          <a:solidFill>
            <a:srgbClr val="4472C4"/>
          </a:solidFill>
          <a:ln w="12600">
            <a:solidFill>
              <a:srgbClr val="2F528F"/>
            </a:solidFill>
            <a:prstDash val="solid"/>
            <a:miter/>
          </a:ln>
        </p:spPr>
      </p:sp>
      <p:sp>
        <p:nvSpPr>
          <p:cNvPr id="4"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xmlns="" val="1770460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46CEEAA-B4A7-47F7-8D70-B72619A5A14A}"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3</a:t>
            </a:fld>
            <a:endParaRPr lang="pl-PL"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ymbol zastępczy obrazu slajdu 1"/>
          <p:cNvSpPr>
            <a:spLocks noGrp="1" noRot="1" noChangeAspect="1"/>
          </p:cNvSpPr>
          <p:nvPr>
            <p:ph type="sldImg"/>
          </p:nvPr>
        </p:nvSpPr>
        <p:spPr>
          <a:xfrm>
            <a:off x="1106488" y="812800"/>
            <a:ext cx="5345112" cy="4008438"/>
          </a:xfrm>
          <a:solidFill>
            <a:srgbClr val="4472C4"/>
          </a:solidFill>
          <a:ln w="12600">
            <a:solidFill>
              <a:srgbClr val="2F528F"/>
            </a:solidFill>
            <a:prstDash val="solid"/>
            <a:miter/>
          </a:ln>
        </p:spPr>
      </p:sp>
      <p:sp>
        <p:nvSpPr>
          <p:cNvPr id="4"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xmlns="" val="3332346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AD99CCF-20ED-41E7-861F-F70F62A367BD}"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4</a:t>
            </a:fld>
            <a:endParaRPr lang="pl-PL"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ymbol zastępczy obrazu slajdu 1"/>
          <p:cNvSpPr>
            <a:spLocks noGrp="1" noRot="1" noChangeAspect="1"/>
          </p:cNvSpPr>
          <p:nvPr>
            <p:ph type="sldImg"/>
          </p:nvPr>
        </p:nvSpPr>
        <p:spPr>
          <a:xfrm>
            <a:off x="1106488" y="812800"/>
            <a:ext cx="5345112" cy="4008438"/>
          </a:xfrm>
          <a:solidFill>
            <a:srgbClr val="4472C4"/>
          </a:solidFill>
          <a:ln w="12600">
            <a:solidFill>
              <a:srgbClr val="2F528F"/>
            </a:solidFill>
            <a:prstDash val="solid"/>
            <a:miter/>
          </a:ln>
        </p:spPr>
      </p:sp>
      <p:sp>
        <p:nvSpPr>
          <p:cNvPr id="4"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xmlns="" val="3791384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DE947E9-984A-4301-B87F-6D4C663D8FCC}"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5</a:t>
            </a:fld>
            <a:endParaRPr lang="pl-PL"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ymbol zastępczy obrazu slajdu 1"/>
          <p:cNvSpPr>
            <a:spLocks noGrp="1" noRot="1" noChangeAspect="1"/>
          </p:cNvSpPr>
          <p:nvPr>
            <p:ph type="sldImg"/>
          </p:nvPr>
        </p:nvSpPr>
        <p:spPr>
          <a:xfrm>
            <a:off x="1106488" y="812800"/>
            <a:ext cx="5345112" cy="4008438"/>
          </a:xfrm>
          <a:solidFill>
            <a:srgbClr val="4472C4"/>
          </a:solidFill>
          <a:ln w="12600">
            <a:solidFill>
              <a:srgbClr val="2F528F"/>
            </a:solidFill>
            <a:prstDash val="solid"/>
            <a:miter/>
          </a:ln>
        </p:spPr>
      </p:sp>
      <p:sp>
        <p:nvSpPr>
          <p:cNvPr id="4"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xmlns="" val="4243813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CBA6332-3A9B-4096-90EF-4D526F11D37B}"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6</a:t>
            </a:fld>
            <a:endParaRPr lang="pl-PL"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ymbol zastępczy obrazu slajdu 1"/>
          <p:cNvSpPr>
            <a:spLocks noGrp="1" noRot="1" noChangeAspect="1"/>
          </p:cNvSpPr>
          <p:nvPr>
            <p:ph type="sldImg"/>
          </p:nvPr>
        </p:nvSpPr>
        <p:spPr>
          <a:xfrm>
            <a:off x="1106488" y="812801"/>
            <a:ext cx="5345116" cy="4008436"/>
          </a:xfrm>
          <a:solidFill>
            <a:srgbClr val="4472C4"/>
          </a:solidFill>
          <a:ln w="12600">
            <a:solidFill>
              <a:srgbClr val="2F528F"/>
            </a:solidFill>
            <a:prstDash val="solid"/>
            <a:miter/>
          </a:ln>
        </p:spPr>
      </p:sp>
      <p:sp>
        <p:nvSpPr>
          <p:cNvPr id="4"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xmlns="" val="259925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1D34210-401A-4DFB-9D06-AEEA90352800}"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7</a:t>
            </a:fld>
            <a:endParaRPr lang="pl-PL"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ymbol zastępczy obrazu slajdu 1"/>
          <p:cNvSpPr>
            <a:spLocks noGrp="1" noRot="1" noChangeAspect="1"/>
          </p:cNvSpPr>
          <p:nvPr>
            <p:ph type="sldImg"/>
          </p:nvPr>
        </p:nvSpPr>
        <p:spPr>
          <a:xfrm>
            <a:off x="1106488" y="812801"/>
            <a:ext cx="5345116" cy="4008436"/>
          </a:xfrm>
          <a:solidFill>
            <a:srgbClr val="4472C4"/>
          </a:solidFill>
          <a:ln w="12600">
            <a:solidFill>
              <a:srgbClr val="2F528F"/>
            </a:solidFill>
            <a:prstDash val="solid"/>
            <a:miter/>
          </a:ln>
        </p:spPr>
      </p:sp>
      <p:sp>
        <p:nvSpPr>
          <p:cNvPr id="4"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xmlns="" val="3849950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3F8B5BF-2487-43E3-9F25-707CC50DE57E}"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8</a:t>
            </a:fld>
            <a:endParaRPr lang="pl-PL"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ymbol zastępczy obrazu slajdu 1"/>
          <p:cNvSpPr>
            <a:spLocks noGrp="1" noRot="1" noChangeAspect="1"/>
          </p:cNvSpPr>
          <p:nvPr>
            <p:ph type="sldImg"/>
          </p:nvPr>
        </p:nvSpPr>
        <p:spPr>
          <a:xfrm>
            <a:off x="1106488" y="812800"/>
            <a:ext cx="5345112" cy="4008438"/>
          </a:xfrm>
          <a:solidFill>
            <a:srgbClr val="4472C4"/>
          </a:solidFill>
          <a:ln w="12600">
            <a:solidFill>
              <a:srgbClr val="2F528F"/>
            </a:solidFill>
            <a:prstDash val="solid"/>
            <a:miter/>
          </a:ln>
        </p:spPr>
      </p:sp>
      <p:sp>
        <p:nvSpPr>
          <p:cNvPr id="4"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xmlns="" val="3789331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575AE70-A9AB-41F9-BE9C-B93EF2A347D4}"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9</a:t>
            </a:fld>
            <a:endParaRPr lang="pl-PL"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ymbol zastępczy obrazu slajdu 1"/>
          <p:cNvSpPr>
            <a:spLocks noGrp="1" noRot="1" noChangeAspect="1"/>
          </p:cNvSpPr>
          <p:nvPr>
            <p:ph type="sldImg"/>
          </p:nvPr>
        </p:nvSpPr>
        <p:spPr>
          <a:xfrm>
            <a:off x="1106488" y="812800"/>
            <a:ext cx="5345112" cy="4008438"/>
          </a:xfrm>
          <a:solidFill>
            <a:srgbClr val="4472C4"/>
          </a:solidFill>
          <a:ln w="12600">
            <a:solidFill>
              <a:srgbClr val="2F528F"/>
            </a:solidFill>
            <a:prstDash val="solid"/>
            <a:miter/>
          </a:ln>
        </p:spPr>
      </p:sp>
      <p:sp>
        <p:nvSpPr>
          <p:cNvPr id="4"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xmlns="" val="4003850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txBox="1">
            <a:spLocks noGrp="1"/>
          </p:cNvSpPr>
          <p:nvPr>
            <p:ph type="ctrTitle"/>
          </p:nvPr>
        </p:nvSpPr>
        <p:spPr>
          <a:xfrm>
            <a:off x="755998" y="1237320"/>
            <a:ext cx="8568357" cy="2631963"/>
          </a:xfrm>
        </p:spPr>
        <p:txBody>
          <a:bodyPr anchor="b" anchorCtr="1"/>
          <a:lstStyle>
            <a:lvl1pPr algn="ctr">
              <a:defRPr sz="6000"/>
            </a:lvl1pPr>
          </a:lstStyle>
          <a:p>
            <a:pPr lvl="0"/>
            <a:r>
              <a:rPr lang="pl-PL"/>
              <a:t>Kliknij, aby edytować styl</a:t>
            </a:r>
          </a:p>
        </p:txBody>
      </p:sp>
      <p:sp>
        <p:nvSpPr>
          <p:cNvPr id="3" name="Subtitle 2"/>
          <p:cNvSpPr txBox="1">
            <a:spLocks noGrp="1"/>
          </p:cNvSpPr>
          <p:nvPr>
            <p:ph type="subTitle" idx="1"/>
          </p:nvPr>
        </p:nvSpPr>
        <p:spPr>
          <a:xfrm>
            <a:off x="1259997" y="3970443"/>
            <a:ext cx="7560359" cy="1825197"/>
          </a:xfrm>
        </p:spPr>
        <p:txBody>
          <a:bodyPr anchorCtr="1"/>
          <a:lstStyle>
            <a:lvl1pPr marL="0" indent="0" algn="ctr">
              <a:buNone/>
              <a:defRPr sz="2400">
                <a:latin typeface="Calibri" pitchFamily="18"/>
              </a:defRPr>
            </a:lvl1pPr>
          </a:lstStyle>
          <a:p>
            <a:pPr lvl="0"/>
            <a:r>
              <a:rPr lang="pl-PL"/>
              <a:t>Kliknij, aby edytować styl wzorca podtytułu</a:t>
            </a:r>
          </a:p>
        </p:txBody>
      </p:sp>
      <p:sp>
        <p:nvSpPr>
          <p:cNvPr id="4" name="Date Placeholder 3"/>
          <p:cNvSpPr txBox="1">
            <a:spLocks noGrp="1"/>
          </p:cNvSpPr>
          <p:nvPr>
            <p:ph type="dt" sz="half" idx="7"/>
          </p:nvPr>
        </p:nvSpPr>
        <p:spPr/>
        <p:txBody>
          <a:bodyPr/>
          <a:lstStyle>
            <a:lvl1pPr>
              <a:defRPr/>
            </a:lvl1pPr>
          </a:lstStyle>
          <a:p>
            <a:pPr lvl="0"/>
            <a:endParaRPr lang="pl-PL"/>
          </a:p>
        </p:txBody>
      </p:sp>
      <p:sp>
        <p:nvSpPr>
          <p:cNvPr id="5" name="Footer Placeholder 4"/>
          <p:cNvSpPr txBox="1">
            <a:spLocks noGrp="1"/>
          </p:cNvSpPr>
          <p:nvPr>
            <p:ph type="ftr" sz="quarter" idx="9"/>
          </p:nvPr>
        </p:nvSpPr>
        <p:spPr/>
        <p:txBody>
          <a:bodyPr/>
          <a:lstStyle>
            <a:lvl1pPr>
              <a:defRPr/>
            </a:lvl1pPr>
          </a:lstStyle>
          <a:p>
            <a:pPr lvl="0"/>
            <a:endParaRPr lang="pl-PL"/>
          </a:p>
        </p:txBody>
      </p:sp>
      <p:sp>
        <p:nvSpPr>
          <p:cNvPr id="6" name="Slide Number Placeholder 5"/>
          <p:cNvSpPr txBox="1">
            <a:spLocks noGrp="1"/>
          </p:cNvSpPr>
          <p:nvPr>
            <p:ph type="sldNum" sz="quarter" idx="8"/>
          </p:nvPr>
        </p:nvSpPr>
        <p:spPr/>
        <p:txBody>
          <a:bodyPr/>
          <a:lstStyle>
            <a:lvl1pPr>
              <a:defRPr/>
            </a:lvl1pPr>
          </a:lstStyle>
          <a:p>
            <a:pPr lvl="0"/>
            <a:fld id="{4CA740B2-C767-455D-A440-B1B0E3930E89}" type="slidenum">
              <a:rPr/>
              <a:pPr lvl="0"/>
              <a:t>‹#›</a:t>
            </a:fld>
            <a:endParaRPr lang="pl-PL"/>
          </a:p>
        </p:txBody>
      </p:sp>
    </p:spTree>
    <p:extLst>
      <p:ext uri="{BB962C8B-B14F-4D97-AF65-F5344CB8AC3E}">
        <p14:creationId xmlns:p14="http://schemas.microsoft.com/office/powerpoint/2010/main" xmlns="" val="2949172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pl-PL"/>
              <a:t>Kliknij, aby edytować styl</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Date Placeholder 3"/>
          <p:cNvSpPr txBox="1">
            <a:spLocks noGrp="1"/>
          </p:cNvSpPr>
          <p:nvPr>
            <p:ph type="dt" sz="half" idx="7"/>
          </p:nvPr>
        </p:nvSpPr>
        <p:spPr/>
        <p:txBody>
          <a:bodyPr/>
          <a:lstStyle>
            <a:lvl1pPr>
              <a:defRPr/>
            </a:lvl1pPr>
          </a:lstStyle>
          <a:p>
            <a:pPr lvl="0"/>
            <a:endParaRPr lang="pl-PL"/>
          </a:p>
        </p:txBody>
      </p:sp>
      <p:sp>
        <p:nvSpPr>
          <p:cNvPr id="5" name="Footer Placeholder 4"/>
          <p:cNvSpPr txBox="1">
            <a:spLocks noGrp="1"/>
          </p:cNvSpPr>
          <p:nvPr>
            <p:ph type="ftr" sz="quarter" idx="9"/>
          </p:nvPr>
        </p:nvSpPr>
        <p:spPr/>
        <p:txBody>
          <a:bodyPr/>
          <a:lstStyle>
            <a:lvl1pPr>
              <a:defRPr/>
            </a:lvl1pPr>
          </a:lstStyle>
          <a:p>
            <a:pPr lvl="0"/>
            <a:endParaRPr lang="pl-PL"/>
          </a:p>
        </p:txBody>
      </p:sp>
      <p:sp>
        <p:nvSpPr>
          <p:cNvPr id="6" name="Slide Number Placeholder 5"/>
          <p:cNvSpPr txBox="1">
            <a:spLocks noGrp="1"/>
          </p:cNvSpPr>
          <p:nvPr>
            <p:ph type="sldNum" sz="quarter" idx="8"/>
          </p:nvPr>
        </p:nvSpPr>
        <p:spPr/>
        <p:txBody>
          <a:bodyPr/>
          <a:lstStyle>
            <a:lvl1pPr>
              <a:defRPr/>
            </a:lvl1pPr>
          </a:lstStyle>
          <a:p>
            <a:pPr lvl="0"/>
            <a:fld id="{19E8949A-999A-4641-AF75-B307886EECFF}" type="slidenum">
              <a:rPr/>
              <a:pPr lvl="0"/>
              <a:t>‹#›</a:t>
            </a:fld>
            <a:endParaRPr lang="pl-PL"/>
          </a:p>
        </p:txBody>
      </p:sp>
    </p:spTree>
    <p:extLst>
      <p:ext uri="{BB962C8B-B14F-4D97-AF65-F5344CB8AC3E}">
        <p14:creationId xmlns:p14="http://schemas.microsoft.com/office/powerpoint/2010/main" xmlns="" val="1202624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7214039" y="402482"/>
            <a:ext cx="2173684" cy="6406560"/>
          </a:xfrm>
        </p:spPr>
        <p:txBody>
          <a:bodyPr vert="eaVert"/>
          <a:lstStyle>
            <a:lvl1pPr>
              <a:defRPr/>
            </a:lvl1pPr>
          </a:lstStyle>
          <a:p>
            <a:pPr lvl="0"/>
            <a:r>
              <a:rPr lang="pl-PL"/>
              <a:t>Kliknij, aby edytować styl</a:t>
            </a:r>
          </a:p>
        </p:txBody>
      </p:sp>
      <p:sp>
        <p:nvSpPr>
          <p:cNvPr id="3" name="Vertical Text Placeholder 2"/>
          <p:cNvSpPr txBox="1">
            <a:spLocks noGrp="1"/>
          </p:cNvSpPr>
          <p:nvPr>
            <p:ph type="body" orient="vert" idx="1"/>
          </p:nvPr>
        </p:nvSpPr>
        <p:spPr>
          <a:xfrm>
            <a:off x="692996" y="402482"/>
            <a:ext cx="6395039" cy="6406560"/>
          </a:xfrm>
        </p:spPr>
        <p:txBody>
          <a:bodyPr vert="eaVert"/>
          <a:lstStyle>
            <a:lvl1pPr>
              <a:defRPr/>
            </a:lvl1pPr>
            <a:lvl2pPr>
              <a:defRPr/>
            </a:lvl2pPr>
            <a:lvl3pPr>
              <a:defRPr/>
            </a:lvl3pPr>
            <a:lvl4pPr>
              <a:defRPr/>
            </a:lvl4pPr>
            <a:lvl5pPr>
              <a:defRPr/>
            </a:lvl5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Date Placeholder 3"/>
          <p:cNvSpPr txBox="1">
            <a:spLocks noGrp="1"/>
          </p:cNvSpPr>
          <p:nvPr>
            <p:ph type="dt" sz="half" idx="7"/>
          </p:nvPr>
        </p:nvSpPr>
        <p:spPr/>
        <p:txBody>
          <a:bodyPr/>
          <a:lstStyle>
            <a:lvl1pPr>
              <a:defRPr/>
            </a:lvl1pPr>
          </a:lstStyle>
          <a:p>
            <a:pPr lvl="0"/>
            <a:endParaRPr lang="pl-PL"/>
          </a:p>
        </p:txBody>
      </p:sp>
      <p:sp>
        <p:nvSpPr>
          <p:cNvPr id="5" name="Footer Placeholder 4"/>
          <p:cNvSpPr txBox="1">
            <a:spLocks noGrp="1"/>
          </p:cNvSpPr>
          <p:nvPr>
            <p:ph type="ftr" sz="quarter" idx="9"/>
          </p:nvPr>
        </p:nvSpPr>
        <p:spPr/>
        <p:txBody>
          <a:bodyPr/>
          <a:lstStyle>
            <a:lvl1pPr>
              <a:defRPr/>
            </a:lvl1pPr>
          </a:lstStyle>
          <a:p>
            <a:pPr lvl="0"/>
            <a:endParaRPr lang="pl-PL"/>
          </a:p>
        </p:txBody>
      </p:sp>
      <p:sp>
        <p:nvSpPr>
          <p:cNvPr id="6" name="Slide Number Placeholder 5"/>
          <p:cNvSpPr txBox="1">
            <a:spLocks noGrp="1"/>
          </p:cNvSpPr>
          <p:nvPr>
            <p:ph type="sldNum" sz="quarter" idx="8"/>
          </p:nvPr>
        </p:nvSpPr>
        <p:spPr/>
        <p:txBody>
          <a:bodyPr/>
          <a:lstStyle>
            <a:lvl1pPr>
              <a:defRPr/>
            </a:lvl1pPr>
          </a:lstStyle>
          <a:p>
            <a:pPr lvl="0"/>
            <a:fld id="{AB050175-D66E-4C5A-9701-4F1E7ADB58D2}" type="slidenum">
              <a:rPr/>
              <a:pPr lvl="0"/>
              <a:t>‹#›</a:t>
            </a:fld>
            <a:endParaRPr lang="pl-PL"/>
          </a:p>
        </p:txBody>
      </p:sp>
    </p:spTree>
    <p:extLst>
      <p:ext uri="{BB962C8B-B14F-4D97-AF65-F5344CB8AC3E}">
        <p14:creationId xmlns:p14="http://schemas.microsoft.com/office/powerpoint/2010/main" xmlns="" val="1024925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pl-PL"/>
              <a:t>Kliknij, aby edytować styl</a:t>
            </a:r>
          </a:p>
        </p:txBody>
      </p:sp>
      <p:sp>
        <p:nvSpPr>
          <p:cNvPr id="3" name="Content Placeholder 2"/>
          <p:cNvSpPr txBox="1">
            <a:spLocks noGrp="1"/>
          </p:cNvSpPr>
          <p:nvPr>
            <p:ph type="title" idx="4294967295"/>
          </p:nvPr>
        </p:nvSpPr>
        <p:spPr>
          <a:xfrm>
            <a:off x="692996" y="2012402"/>
            <a:ext cx="8694362" cy="4796640"/>
          </a:xfrm>
        </p:spPr>
        <p:txBody>
          <a:bodyPr anchor="t"/>
          <a:lstStyle>
            <a:lvl1pPr marL="228600" indent="-228600">
              <a:spcBef>
                <a:spcPts val="1000"/>
              </a:spcBef>
              <a:buSzPct val="100000"/>
              <a:buFont typeface="Arial" pitchFamily="34"/>
              <a:buChar char="•"/>
              <a:defRPr sz="2800">
                <a:latin typeface="Calibri" pitchFamily="18"/>
              </a:defRPr>
            </a:lvl1pPr>
          </a:lstStyle>
          <a:p>
            <a:pPr lvl="0"/>
            <a:r>
              <a:rPr lang="pl-PL"/>
              <a:t>Edytuj style wzorca tekstu</a:t>
            </a:r>
            <a:br>
              <a:rPr lang="pl-PL"/>
            </a:br>
            <a:r>
              <a:rPr lang="pl-PL"/>
              <a:t>Drugi poziom</a:t>
            </a:r>
            <a:br>
              <a:rPr lang="pl-PL"/>
            </a:br>
            <a:r>
              <a:rPr lang="pl-PL"/>
              <a:t>Trzeci poziom</a:t>
            </a:r>
            <a:br>
              <a:rPr lang="pl-PL"/>
            </a:br>
            <a:r>
              <a:rPr lang="pl-PL"/>
              <a:t>Czwarty poziom</a:t>
            </a:r>
            <a:br>
              <a:rPr lang="pl-PL"/>
            </a:br>
            <a:r>
              <a:rPr lang="pl-PL"/>
              <a:t>Piąty poziom</a:t>
            </a:r>
          </a:p>
        </p:txBody>
      </p:sp>
      <p:sp>
        <p:nvSpPr>
          <p:cNvPr id="4" name="Date Placeholder 3"/>
          <p:cNvSpPr txBox="1">
            <a:spLocks noGrp="1"/>
          </p:cNvSpPr>
          <p:nvPr>
            <p:ph type="dt" sz="half" idx="7"/>
          </p:nvPr>
        </p:nvSpPr>
        <p:spPr/>
        <p:txBody>
          <a:bodyPr/>
          <a:lstStyle>
            <a:lvl1pPr>
              <a:defRPr/>
            </a:lvl1pPr>
          </a:lstStyle>
          <a:p>
            <a:pPr lvl="0"/>
            <a:endParaRPr lang="pl-PL"/>
          </a:p>
        </p:txBody>
      </p:sp>
      <p:sp>
        <p:nvSpPr>
          <p:cNvPr id="5" name="Footer Placeholder 4"/>
          <p:cNvSpPr txBox="1">
            <a:spLocks noGrp="1"/>
          </p:cNvSpPr>
          <p:nvPr>
            <p:ph type="ftr" sz="quarter" idx="9"/>
          </p:nvPr>
        </p:nvSpPr>
        <p:spPr/>
        <p:txBody>
          <a:bodyPr/>
          <a:lstStyle>
            <a:lvl1pPr>
              <a:defRPr/>
            </a:lvl1pPr>
          </a:lstStyle>
          <a:p>
            <a:pPr lvl="0"/>
            <a:endParaRPr lang="pl-PL"/>
          </a:p>
        </p:txBody>
      </p:sp>
      <p:sp>
        <p:nvSpPr>
          <p:cNvPr id="6" name="Slide Number Placeholder 5"/>
          <p:cNvSpPr txBox="1">
            <a:spLocks noGrp="1"/>
          </p:cNvSpPr>
          <p:nvPr>
            <p:ph type="sldNum" sz="quarter" idx="8"/>
          </p:nvPr>
        </p:nvSpPr>
        <p:spPr/>
        <p:txBody>
          <a:bodyPr/>
          <a:lstStyle>
            <a:lvl1pPr>
              <a:defRPr/>
            </a:lvl1pPr>
          </a:lstStyle>
          <a:p>
            <a:pPr lvl="0"/>
            <a:fld id="{CD854C17-4E41-479B-ACE1-83C7420D3AFB}" type="slidenum">
              <a:rPr/>
              <a:pPr lvl="0"/>
              <a:t>‹#›</a:t>
            </a:fld>
            <a:endParaRPr lang="pl-PL"/>
          </a:p>
        </p:txBody>
      </p:sp>
      <p:sp>
        <p:nvSpPr>
          <p:cNvPr id="7" name="Symbol zastępczy zawartości 6"/>
          <p:cNvSpPr txBox="1">
            <a:spLocks noGrp="1"/>
          </p:cNvSpPr>
          <p:nvPr>
            <p:ph idx="1"/>
          </p:nvPr>
        </p:nvSpPr>
        <p:spPr>
          <a:xfrm>
            <a:off x="503998" y="1768678"/>
            <a:ext cx="9072000" cy="4988884"/>
          </a:xfrm>
        </p:spPr>
        <p:txBody>
          <a:bodyPr lIns="0" tIns="0" rIns="0" bIns="0"/>
          <a:lstStyle>
            <a:lvl1pPr hangingPunct="0">
              <a:defRPr/>
            </a:lvl1pPr>
          </a:lstStyle>
          <a:p>
            <a:pPr lvl="0"/>
            <a:endParaRPr lang="pl-PL"/>
          </a:p>
        </p:txBody>
      </p:sp>
    </p:spTree>
    <p:extLst>
      <p:ext uri="{BB962C8B-B14F-4D97-AF65-F5344CB8AC3E}">
        <p14:creationId xmlns:p14="http://schemas.microsoft.com/office/powerpoint/2010/main" xmlns="" val="11345585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txBox="1">
            <a:spLocks noGrp="1"/>
          </p:cNvSpPr>
          <p:nvPr>
            <p:ph type="title"/>
          </p:nvPr>
        </p:nvSpPr>
        <p:spPr>
          <a:xfrm>
            <a:off x="687957" y="1884596"/>
            <a:ext cx="8694362" cy="3144603"/>
          </a:xfrm>
        </p:spPr>
        <p:txBody>
          <a:bodyPr anchor="b"/>
          <a:lstStyle>
            <a:lvl1pPr>
              <a:defRPr sz="6000"/>
            </a:lvl1pPr>
          </a:lstStyle>
          <a:p>
            <a:pPr lvl="0"/>
            <a:r>
              <a:rPr lang="pl-PL"/>
              <a:t>Kliknij, aby edytować styl</a:t>
            </a:r>
          </a:p>
        </p:txBody>
      </p:sp>
      <p:sp>
        <p:nvSpPr>
          <p:cNvPr id="3" name="Text Placeholder 2"/>
          <p:cNvSpPr txBox="1">
            <a:spLocks noGrp="1"/>
          </p:cNvSpPr>
          <p:nvPr>
            <p:ph type="body" idx="1"/>
          </p:nvPr>
        </p:nvSpPr>
        <p:spPr>
          <a:xfrm>
            <a:off x="687957" y="5059082"/>
            <a:ext cx="8694362" cy="1653838"/>
          </a:xfrm>
        </p:spPr>
        <p:txBody>
          <a:bodyPr/>
          <a:lstStyle>
            <a:lvl1pPr marL="0" indent="0">
              <a:buNone/>
              <a:defRPr sz="2400"/>
            </a:lvl1pPr>
          </a:lstStyle>
          <a:p>
            <a:pPr lvl="0"/>
            <a:r>
              <a:rPr lang="pl-PL"/>
              <a:t>Edytuj style wzorca tekstu</a:t>
            </a:r>
          </a:p>
        </p:txBody>
      </p:sp>
      <p:sp>
        <p:nvSpPr>
          <p:cNvPr id="4" name="Date Placeholder 3"/>
          <p:cNvSpPr txBox="1">
            <a:spLocks noGrp="1"/>
          </p:cNvSpPr>
          <p:nvPr>
            <p:ph type="dt" sz="half" idx="7"/>
          </p:nvPr>
        </p:nvSpPr>
        <p:spPr/>
        <p:txBody>
          <a:bodyPr/>
          <a:lstStyle>
            <a:lvl1pPr>
              <a:defRPr/>
            </a:lvl1pPr>
          </a:lstStyle>
          <a:p>
            <a:pPr lvl="0"/>
            <a:endParaRPr lang="pl-PL"/>
          </a:p>
        </p:txBody>
      </p:sp>
      <p:sp>
        <p:nvSpPr>
          <p:cNvPr id="5" name="Footer Placeholder 4"/>
          <p:cNvSpPr txBox="1">
            <a:spLocks noGrp="1"/>
          </p:cNvSpPr>
          <p:nvPr>
            <p:ph type="ftr" sz="quarter" idx="9"/>
          </p:nvPr>
        </p:nvSpPr>
        <p:spPr/>
        <p:txBody>
          <a:bodyPr/>
          <a:lstStyle>
            <a:lvl1pPr>
              <a:defRPr/>
            </a:lvl1pPr>
          </a:lstStyle>
          <a:p>
            <a:pPr lvl="0"/>
            <a:endParaRPr lang="pl-PL"/>
          </a:p>
        </p:txBody>
      </p:sp>
      <p:sp>
        <p:nvSpPr>
          <p:cNvPr id="6" name="Slide Number Placeholder 5"/>
          <p:cNvSpPr txBox="1">
            <a:spLocks noGrp="1"/>
          </p:cNvSpPr>
          <p:nvPr>
            <p:ph type="sldNum" sz="quarter" idx="8"/>
          </p:nvPr>
        </p:nvSpPr>
        <p:spPr/>
        <p:txBody>
          <a:bodyPr/>
          <a:lstStyle>
            <a:lvl1pPr>
              <a:defRPr/>
            </a:lvl1pPr>
          </a:lstStyle>
          <a:p>
            <a:pPr lvl="0"/>
            <a:fld id="{4B871E6C-53BB-4402-8036-61A6132F70BF}" type="slidenum">
              <a:rPr/>
              <a:pPr lvl="0"/>
              <a:t>‹#›</a:t>
            </a:fld>
            <a:endParaRPr lang="pl-PL"/>
          </a:p>
        </p:txBody>
      </p:sp>
    </p:spTree>
    <p:extLst>
      <p:ext uri="{BB962C8B-B14F-4D97-AF65-F5344CB8AC3E}">
        <p14:creationId xmlns:p14="http://schemas.microsoft.com/office/powerpoint/2010/main" xmlns="" val="37827737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pl-PL"/>
              <a:t>Kliknij, aby edytować styl</a:t>
            </a:r>
          </a:p>
        </p:txBody>
      </p:sp>
      <p:sp>
        <p:nvSpPr>
          <p:cNvPr id="3" name="Content Placeholder 2"/>
          <p:cNvSpPr txBox="1">
            <a:spLocks noGrp="1"/>
          </p:cNvSpPr>
          <p:nvPr>
            <p:ph type="title" idx="4294967295"/>
          </p:nvPr>
        </p:nvSpPr>
        <p:spPr>
          <a:xfrm>
            <a:off x="692996" y="2012402"/>
            <a:ext cx="4284357" cy="4796640"/>
          </a:xfrm>
        </p:spPr>
        <p:txBody>
          <a:bodyPr anchor="t"/>
          <a:lstStyle>
            <a:lvl1pPr marL="228600" indent="-228600">
              <a:spcBef>
                <a:spcPts val="1000"/>
              </a:spcBef>
              <a:buSzPct val="100000"/>
              <a:buFont typeface="Arial" pitchFamily="34"/>
              <a:buChar char="•"/>
              <a:defRPr sz="2800">
                <a:latin typeface="Calibri" pitchFamily="18"/>
              </a:defRPr>
            </a:lvl1pPr>
          </a:lstStyle>
          <a:p>
            <a:pPr lvl="0"/>
            <a:r>
              <a:rPr lang="pl-PL"/>
              <a:t>Edytuj style wzorca tekstu</a:t>
            </a:r>
            <a:br>
              <a:rPr lang="pl-PL"/>
            </a:br>
            <a:r>
              <a:rPr lang="pl-PL"/>
              <a:t>Drugi poziom</a:t>
            </a:r>
            <a:br>
              <a:rPr lang="pl-PL"/>
            </a:br>
            <a:r>
              <a:rPr lang="pl-PL"/>
              <a:t>Trzeci poziom</a:t>
            </a:r>
            <a:br>
              <a:rPr lang="pl-PL"/>
            </a:br>
            <a:r>
              <a:rPr lang="pl-PL"/>
              <a:t>Czwarty poziom</a:t>
            </a:r>
            <a:br>
              <a:rPr lang="pl-PL"/>
            </a:br>
            <a:r>
              <a:rPr lang="pl-PL"/>
              <a:t>Piąty poziom</a:t>
            </a:r>
          </a:p>
        </p:txBody>
      </p:sp>
      <p:sp>
        <p:nvSpPr>
          <p:cNvPr id="4" name="Content Placeholder 3"/>
          <p:cNvSpPr txBox="1">
            <a:spLocks noGrp="1"/>
          </p:cNvSpPr>
          <p:nvPr>
            <p:ph type="title" idx="4294967295"/>
          </p:nvPr>
        </p:nvSpPr>
        <p:spPr>
          <a:xfrm>
            <a:off x="5103357" y="2012402"/>
            <a:ext cx="4284357" cy="4796640"/>
          </a:xfrm>
        </p:spPr>
        <p:txBody>
          <a:bodyPr anchor="t"/>
          <a:lstStyle>
            <a:lvl1pPr marL="228600" indent="-228600">
              <a:spcBef>
                <a:spcPts val="1000"/>
              </a:spcBef>
              <a:buSzPct val="100000"/>
              <a:buFont typeface="Arial" pitchFamily="34"/>
              <a:buChar char="•"/>
              <a:defRPr sz="2800">
                <a:latin typeface="Calibri" pitchFamily="18"/>
              </a:defRPr>
            </a:lvl1pPr>
          </a:lstStyle>
          <a:p>
            <a:pPr lvl="0"/>
            <a:r>
              <a:rPr lang="pl-PL"/>
              <a:t>Edytuj style wzorca tekstu</a:t>
            </a:r>
            <a:br>
              <a:rPr lang="pl-PL"/>
            </a:br>
            <a:r>
              <a:rPr lang="pl-PL"/>
              <a:t>Drugi poziom</a:t>
            </a:r>
            <a:br>
              <a:rPr lang="pl-PL"/>
            </a:br>
            <a:r>
              <a:rPr lang="pl-PL"/>
              <a:t>Trzeci poziom</a:t>
            </a:r>
            <a:br>
              <a:rPr lang="pl-PL"/>
            </a:br>
            <a:r>
              <a:rPr lang="pl-PL"/>
              <a:t>Czwarty poziom</a:t>
            </a:r>
            <a:br>
              <a:rPr lang="pl-PL"/>
            </a:br>
            <a:r>
              <a:rPr lang="pl-PL"/>
              <a:t>Piąty poziom</a:t>
            </a:r>
          </a:p>
        </p:txBody>
      </p:sp>
      <p:sp>
        <p:nvSpPr>
          <p:cNvPr id="5" name="Date Placeholder 4"/>
          <p:cNvSpPr txBox="1">
            <a:spLocks noGrp="1"/>
          </p:cNvSpPr>
          <p:nvPr>
            <p:ph type="dt" sz="half" idx="7"/>
          </p:nvPr>
        </p:nvSpPr>
        <p:spPr/>
        <p:txBody>
          <a:bodyPr/>
          <a:lstStyle>
            <a:lvl1pPr>
              <a:defRPr/>
            </a:lvl1pPr>
          </a:lstStyle>
          <a:p>
            <a:pPr lvl="0"/>
            <a:endParaRPr lang="pl-PL"/>
          </a:p>
        </p:txBody>
      </p:sp>
      <p:sp>
        <p:nvSpPr>
          <p:cNvPr id="6" name="Footer Placeholder 5"/>
          <p:cNvSpPr txBox="1">
            <a:spLocks noGrp="1"/>
          </p:cNvSpPr>
          <p:nvPr>
            <p:ph type="ftr" sz="quarter" idx="9"/>
          </p:nvPr>
        </p:nvSpPr>
        <p:spPr/>
        <p:txBody>
          <a:bodyPr/>
          <a:lstStyle>
            <a:lvl1pPr>
              <a:defRPr/>
            </a:lvl1pPr>
          </a:lstStyle>
          <a:p>
            <a:pPr lvl="0"/>
            <a:endParaRPr lang="pl-PL"/>
          </a:p>
        </p:txBody>
      </p:sp>
      <p:sp>
        <p:nvSpPr>
          <p:cNvPr id="7" name="Slide Number Placeholder 6"/>
          <p:cNvSpPr txBox="1">
            <a:spLocks noGrp="1"/>
          </p:cNvSpPr>
          <p:nvPr>
            <p:ph type="sldNum" sz="quarter" idx="8"/>
          </p:nvPr>
        </p:nvSpPr>
        <p:spPr/>
        <p:txBody>
          <a:bodyPr/>
          <a:lstStyle>
            <a:lvl1pPr>
              <a:defRPr/>
            </a:lvl1pPr>
          </a:lstStyle>
          <a:p>
            <a:pPr lvl="0"/>
            <a:fld id="{62178794-B4E8-4F2A-AF93-91B652E7A482}" type="slidenum">
              <a:rPr/>
              <a:pPr lvl="0"/>
              <a:t>‹#›</a:t>
            </a:fld>
            <a:endParaRPr lang="pl-PL"/>
          </a:p>
        </p:txBody>
      </p:sp>
    </p:spTree>
    <p:extLst>
      <p:ext uri="{BB962C8B-B14F-4D97-AF65-F5344CB8AC3E}">
        <p14:creationId xmlns:p14="http://schemas.microsoft.com/office/powerpoint/2010/main" xmlns="" val="34888221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txBox="1">
            <a:spLocks noGrp="1"/>
          </p:cNvSpPr>
          <p:nvPr>
            <p:ph type="title"/>
          </p:nvPr>
        </p:nvSpPr>
        <p:spPr>
          <a:xfrm>
            <a:off x="694441" y="402482"/>
            <a:ext cx="8694362" cy="1461238"/>
          </a:xfrm>
        </p:spPr>
        <p:txBody>
          <a:bodyPr/>
          <a:lstStyle>
            <a:lvl1pPr>
              <a:defRPr/>
            </a:lvl1pPr>
          </a:lstStyle>
          <a:p>
            <a:pPr lvl="0"/>
            <a:r>
              <a:rPr lang="pl-PL"/>
              <a:t>Kliknij, aby edytować styl</a:t>
            </a:r>
          </a:p>
        </p:txBody>
      </p:sp>
      <p:sp>
        <p:nvSpPr>
          <p:cNvPr id="3" name="Text Placeholder 2"/>
          <p:cNvSpPr txBox="1">
            <a:spLocks noGrp="1"/>
          </p:cNvSpPr>
          <p:nvPr>
            <p:ph type="body" idx="1"/>
          </p:nvPr>
        </p:nvSpPr>
        <p:spPr>
          <a:xfrm>
            <a:off x="694441" y="1853278"/>
            <a:ext cx="4264560" cy="908282"/>
          </a:xfrm>
        </p:spPr>
        <p:txBody>
          <a:bodyPr anchor="b"/>
          <a:lstStyle>
            <a:lvl1pPr marL="0" indent="0">
              <a:buNone/>
              <a:defRPr sz="2400" b="1"/>
            </a:lvl1pPr>
          </a:lstStyle>
          <a:p>
            <a:pPr lvl="0"/>
            <a:r>
              <a:rPr lang="pl-PL"/>
              <a:t>Edytuj style wzorca tekstu</a:t>
            </a:r>
          </a:p>
        </p:txBody>
      </p:sp>
      <p:sp>
        <p:nvSpPr>
          <p:cNvPr id="4" name="Content Placeholder 3"/>
          <p:cNvSpPr txBox="1">
            <a:spLocks noGrp="1"/>
          </p:cNvSpPr>
          <p:nvPr>
            <p:ph type="title" idx="4294967295"/>
          </p:nvPr>
        </p:nvSpPr>
        <p:spPr>
          <a:xfrm>
            <a:off x="694441" y="2761204"/>
            <a:ext cx="4264560" cy="4061517"/>
          </a:xfrm>
        </p:spPr>
        <p:txBody>
          <a:bodyPr anchor="t"/>
          <a:lstStyle>
            <a:lvl1pPr marL="228600" indent="-228600">
              <a:spcBef>
                <a:spcPts val="1000"/>
              </a:spcBef>
              <a:buSzPct val="100000"/>
              <a:buFont typeface="Arial" pitchFamily="34"/>
              <a:buChar char="•"/>
              <a:defRPr sz="2800">
                <a:latin typeface="Calibri" pitchFamily="18"/>
              </a:defRPr>
            </a:lvl1pPr>
          </a:lstStyle>
          <a:p>
            <a:pPr lvl="0"/>
            <a:r>
              <a:rPr lang="pl-PL"/>
              <a:t>Edytuj style wzorca tekstu</a:t>
            </a:r>
            <a:br>
              <a:rPr lang="pl-PL"/>
            </a:br>
            <a:r>
              <a:rPr lang="pl-PL"/>
              <a:t>Drugi poziom</a:t>
            </a:r>
            <a:br>
              <a:rPr lang="pl-PL"/>
            </a:br>
            <a:r>
              <a:rPr lang="pl-PL"/>
              <a:t>Trzeci poziom</a:t>
            </a:r>
            <a:br>
              <a:rPr lang="pl-PL"/>
            </a:br>
            <a:r>
              <a:rPr lang="pl-PL"/>
              <a:t>Czwarty poziom</a:t>
            </a:r>
            <a:br>
              <a:rPr lang="pl-PL"/>
            </a:br>
            <a:r>
              <a:rPr lang="pl-PL"/>
              <a:t>Piąty poziom</a:t>
            </a:r>
          </a:p>
        </p:txBody>
      </p:sp>
      <p:sp>
        <p:nvSpPr>
          <p:cNvPr id="5" name="Text Placeholder 4"/>
          <p:cNvSpPr txBox="1">
            <a:spLocks noGrp="1"/>
          </p:cNvSpPr>
          <p:nvPr>
            <p:ph type="body" idx="3"/>
          </p:nvPr>
        </p:nvSpPr>
        <p:spPr>
          <a:xfrm>
            <a:off x="5103357" y="1853278"/>
            <a:ext cx="4285436" cy="908282"/>
          </a:xfrm>
        </p:spPr>
        <p:txBody>
          <a:bodyPr anchor="b"/>
          <a:lstStyle>
            <a:lvl1pPr marL="0" indent="0">
              <a:buNone/>
              <a:defRPr sz="2400" b="1"/>
            </a:lvl1pPr>
          </a:lstStyle>
          <a:p>
            <a:pPr lvl="0"/>
            <a:r>
              <a:rPr lang="pl-PL"/>
              <a:t>Edytuj style wzorca tekstu</a:t>
            </a:r>
          </a:p>
        </p:txBody>
      </p:sp>
      <p:sp>
        <p:nvSpPr>
          <p:cNvPr id="6" name="Content Placeholder 5"/>
          <p:cNvSpPr txBox="1">
            <a:spLocks noGrp="1"/>
          </p:cNvSpPr>
          <p:nvPr>
            <p:ph type="title" idx="4294967295"/>
          </p:nvPr>
        </p:nvSpPr>
        <p:spPr>
          <a:xfrm>
            <a:off x="5103357" y="2761204"/>
            <a:ext cx="4285436" cy="4061517"/>
          </a:xfrm>
        </p:spPr>
        <p:txBody>
          <a:bodyPr anchor="t"/>
          <a:lstStyle>
            <a:lvl1pPr marL="228600" indent="-228600">
              <a:spcBef>
                <a:spcPts val="1000"/>
              </a:spcBef>
              <a:buSzPct val="100000"/>
              <a:buFont typeface="Arial" pitchFamily="34"/>
              <a:buChar char="•"/>
              <a:defRPr sz="2800">
                <a:latin typeface="Calibri" pitchFamily="18"/>
              </a:defRPr>
            </a:lvl1pPr>
          </a:lstStyle>
          <a:p>
            <a:pPr lvl="0"/>
            <a:r>
              <a:rPr lang="pl-PL"/>
              <a:t>Edytuj style wzorca tekstu</a:t>
            </a:r>
            <a:br>
              <a:rPr lang="pl-PL"/>
            </a:br>
            <a:r>
              <a:rPr lang="pl-PL"/>
              <a:t>Drugi poziom</a:t>
            </a:r>
            <a:br>
              <a:rPr lang="pl-PL"/>
            </a:br>
            <a:r>
              <a:rPr lang="pl-PL"/>
              <a:t>Trzeci poziom</a:t>
            </a:r>
            <a:br>
              <a:rPr lang="pl-PL"/>
            </a:br>
            <a:r>
              <a:rPr lang="pl-PL"/>
              <a:t>Czwarty poziom</a:t>
            </a:r>
            <a:br>
              <a:rPr lang="pl-PL"/>
            </a:br>
            <a:r>
              <a:rPr lang="pl-PL"/>
              <a:t>Piąty poziom</a:t>
            </a:r>
          </a:p>
        </p:txBody>
      </p:sp>
      <p:sp>
        <p:nvSpPr>
          <p:cNvPr id="7" name="Date Placeholder 6"/>
          <p:cNvSpPr txBox="1">
            <a:spLocks noGrp="1"/>
          </p:cNvSpPr>
          <p:nvPr>
            <p:ph type="dt" sz="half" idx="7"/>
          </p:nvPr>
        </p:nvSpPr>
        <p:spPr/>
        <p:txBody>
          <a:bodyPr/>
          <a:lstStyle>
            <a:lvl1pPr>
              <a:defRPr/>
            </a:lvl1pPr>
          </a:lstStyle>
          <a:p>
            <a:pPr lvl="0"/>
            <a:endParaRPr lang="pl-PL"/>
          </a:p>
        </p:txBody>
      </p:sp>
      <p:sp>
        <p:nvSpPr>
          <p:cNvPr id="8" name="Footer Placeholder 7"/>
          <p:cNvSpPr txBox="1">
            <a:spLocks noGrp="1"/>
          </p:cNvSpPr>
          <p:nvPr>
            <p:ph type="ftr" sz="quarter" idx="9"/>
          </p:nvPr>
        </p:nvSpPr>
        <p:spPr/>
        <p:txBody>
          <a:bodyPr/>
          <a:lstStyle>
            <a:lvl1pPr>
              <a:defRPr/>
            </a:lvl1pPr>
          </a:lstStyle>
          <a:p>
            <a:pPr lvl="0"/>
            <a:endParaRPr lang="pl-PL"/>
          </a:p>
        </p:txBody>
      </p:sp>
      <p:sp>
        <p:nvSpPr>
          <p:cNvPr id="9" name="Slide Number Placeholder 8"/>
          <p:cNvSpPr txBox="1">
            <a:spLocks noGrp="1"/>
          </p:cNvSpPr>
          <p:nvPr>
            <p:ph type="sldNum" sz="quarter" idx="8"/>
          </p:nvPr>
        </p:nvSpPr>
        <p:spPr/>
        <p:txBody>
          <a:bodyPr/>
          <a:lstStyle>
            <a:lvl1pPr>
              <a:defRPr/>
            </a:lvl1pPr>
          </a:lstStyle>
          <a:p>
            <a:pPr lvl="0"/>
            <a:fld id="{01A729D3-A695-4A3C-8C4B-563C4C14B2A4}" type="slidenum">
              <a:rPr/>
              <a:pPr lvl="0"/>
              <a:t>‹#›</a:t>
            </a:fld>
            <a:endParaRPr lang="pl-PL"/>
          </a:p>
        </p:txBody>
      </p:sp>
    </p:spTree>
    <p:extLst>
      <p:ext uri="{BB962C8B-B14F-4D97-AF65-F5344CB8AC3E}">
        <p14:creationId xmlns:p14="http://schemas.microsoft.com/office/powerpoint/2010/main" xmlns="" val="25366446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pl-PL"/>
              <a:t>Kliknij, aby edytować styl</a:t>
            </a:r>
          </a:p>
        </p:txBody>
      </p:sp>
      <p:sp>
        <p:nvSpPr>
          <p:cNvPr id="3" name="Date Placeholder 2"/>
          <p:cNvSpPr txBox="1">
            <a:spLocks noGrp="1"/>
          </p:cNvSpPr>
          <p:nvPr>
            <p:ph type="dt" sz="half" idx="7"/>
          </p:nvPr>
        </p:nvSpPr>
        <p:spPr/>
        <p:txBody>
          <a:bodyPr/>
          <a:lstStyle>
            <a:lvl1pPr>
              <a:defRPr/>
            </a:lvl1pPr>
          </a:lstStyle>
          <a:p>
            <a:pPr lvl="0"/>
            <a:endParaRPr lang="pl-PL"/>
          </a:p>
        </p:txBody>
      </p:sp>
      <p:sp>
        <p:nvSpPr>
          <p:cNvPr id="4" name="Footer Placeholder 3"/>
          <p:cNvSpPr txBox="1">
            <a:spLocks noGrp="1"/>
          </p:cNvSpPr>
          <p:nvPr>
            <p:ph type="ftr" sz="quarter" idx="9"/>
          </p:nvPr>
        </p:nvSpPr>
        <p:spPr/>
        <p:txBody>
          <a:bodyPr/>
          <a:lstStyle>
            <a:lvl1pPr>
              <a:defRPr/>
            </a:lvl1pPr>
          </a:lstStyle>
          <a:p>
            <a:pPr lvl="0"/>
            <a:endParaRPr lang="pl-PL"/>
          </a:p>
        </p:txBody>
      </p:sp>
      <p:sp>
        <p:nvSpPr>
          <p:cNvPr id="5" name="Slide Number Placeholder 4"/>
          <p:cNvSpPr txBox="1">
            <a:spLocks noGrp="1"/>
          </p:cNvSpPr>
          <p:nvPr>
            <p:ph type="sldNum" sz="quarter" idx="8"/>
          </p:nvPr>
        </p:nvSpPr>
        <p:spPr/>
        <p:txBody>
          <a:bodyPr/>
          <a:lstStyle>
            <a:lvl1pPr>
              <a:defRPr/>
            </a:lvl1pPr>
          </a:lstStyle>
          <a:p>
            <a:pPr lvl="0"/>
            <a:fld id="{8F2BC351-0EC7-4A4D-BA40-030828BCFFB0}" type="slidenum">
              <a:rPr/>
              <a:pPr lvl="0"/>
              <a:t>‹#›</a:t>
            </a:fld>
            <a:endParaRPr lang="pl-PL"/>
          </a:p>
        </p:txBody>
      </p:sp>
      <p:sp>
        <p:nvSpPr>
          <p:cNvPr id="6" name="Symbol zastępczy tekstu 5"/>
          <p:cNvSpPr txBox="1">
            <a:spLocks noGrp="1"/>
          </p:cNvSpPr>
          <p:nvPr>
            <p:ph type="body" idx="4294967295"/>
          </p:nvPr>
        </p:nvSpPr>
        <p:spPr>
          <a:xfrm>
            <a:off x="503998" y="1768678"/>
            <a:ext cx="9072000" cy="4988884"/>
          </a:xfrm>
        </p:spPr>
        <p:txBody>
          <a:bodyPr lIns="0" tIns="0" rIns="0" bIns="0"/>
          <a:lstStyle>
            <a:lvl1pPr hangingPunct="0">
              <a:defRPr/>
            </a:lvl1pPr>
          </a:lstStyle>
          <a:p>
            <a:pPr lvl="0"/>
            <a:endParaRPr lang="pl-PL"/>
          </a:p>
        </p:txBody>
      </p:sp>
    </p:spTree>
    <p:extLst>
      <p:ext uri="{BB962C8B-B14F-4D97-AF65-F5344CB8AC3E}">
        <p14:creationId xmlns:p14="http://schemas.microsoft.com/office/powerpoint/2010/main" xmlns="" val="17249432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endParaRPr lang="pl-PL"/>
          </a:p>
        </p:txBody>
      </p:sp>
      <p:sp>
        <p:nvSpPr>
          <p:cNvPr id="3" name="Footer Placeholder 2"/>
          <p:cNvSpPr txBox="1">
            <a:spLocks noGrp="1"/>
          </p:cNvSpPr>
          <p:nvPr>
            <p:ph type="ftr" sz="quarter" idx="9"/>
          </p:nvPr>
        </p:nvSpPr>
        <p:spPr/>
        <p:txBody>
          <a:bodyPr/>
          <a:lstStyle>
            <a:lvl1pPr>
              <a:defRPr/>
            </a:lvl1pPr>
          </a:lstStyle>
          <a:p>
            <a:pPr lvl="0"/>
            <a:endParaRPr lang="pl-PL"/>
          </a:p>
        </p:txBody>
      </p:sp>
      <p:sp>
        <p:nvSpPr>
          <p:cNvPr id="4" name="Slide Number Placeholder 3"/>
          <p:cNvSpPr txBox="1">
            <a:spLocks noGrp="1"/>
          </p:cNvSpPr>
          <p:nvPr>
            <p:ph type="sldNum" sz="quarter" idx="8"/>
          </p:nvPr>
        </p:nvSpPr>
        <p:spPr/>
        <p:txBody>
          <a:bodyPr/>
          <a:lstStyle>
            <a:lvl1pPr>
              <a:defRPr/>
            </a:lvl1pPr>
          </a:lstStyle>
          <a:p>
            <a:pPr lvl="0"/>
            <a:fld id="{8492DD6E-939B-499E-ABEC-F195F926C45A}" type="slidenum">
              <a:rPr/>
              <a:pPr lvl="0"/>
              <a:t>‹#›</a:t>
            </a:fld>
            <a:endParaRPr lang="pl-PL"/>
          </a:p>
        </p:txBody>
      </p:sp>
      <p:sp>
        <p:nvSpPr>
          <p:cNvPr id="5" name="Tytuł 4"/>
          <p:cNvSpPr txBox="1">
            <a:spLocks noGrp="1"/>
          </p:cNvSpPr>
          <p:nvPr>
            <p:ph type="title" idx="4294967295"/>
          </p:nvPr>
        </p:nvSpPr>
        <p:spPr>
          <a:xfrm>
            <a:off x="503998" y="301322"/>
            <a:ext cx="9072000" cy="1261798"/>
          </a:xfrm>
        </p:spPr>
        <p:txBody>
          <a:bodyPr lIns="0" tIns="0" rIns="0" bIns="0" anchorCtr="1"/>
          <a:lstStyle>
            <a:lvl1pPr algn="ctr" hangingPunct="0">
              <a:defRPr>
                <a:latin typeface="Arial" pitchFamily="18"/>
              </a:defRPr>
            </a:lvl1pPr>
          </a:lstStyle>
          <a:p>
            <a:pPr lvl="0"/>
            <a:endParaRPr lang="pl-PL"/>
          </a:p>
        </p:txBody>
      </p:sp>
      <p:sp>
        <p:nvSpPr>
          <p:cNvPr id="6" name="Symbol zastępczy tekstu 5"/>
          <p:cNvSpPr txBox="1">
            <a:spLocks noGrp="1"/>
          </p:cNvSpPr>
          <p:nvPr>
            <p:ph type="body" idx="4294967295"/>
          </p:nvPr>
        </p:nvSpPr>
        <p:spPr>
          <a:xfrm>
            <a:off x="503998" y="1768678"/>
            <a:ext cx="9072000" cy="4988884"/>
          </a:xfrm>
        </p:spPr>
        <p:txBody>
          <a:bodyPr lIns="0" tIns="0" rIns="0" bIns="0"/>
          <a:lstStyle>
            <a:lvl1pPr hangingPunct="0">
              <a:defRPr/>
            </a:lvl1pPr>
          </a:lstStyle>
          <a:p>
            <a:pPr lvl="0"/>
            <a:endParaRPr lang="pl-PL"/>
          </a:p>
        </p:txBody>
      </p:sp>
    </p:spTree>
    <p:extLst>
      <p:ext uri="{BB962C8B-B14F-4D97-AF65-F5344CB8AC3E}">
        <p14:creationId xmlns:p14="http://schemas.microsoft.com/office/powerpoint/2010/main" xmlns="" val="24511929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txBox="1">
            <a:spLocks noGrp="1"/>
          </p:cNvSpPr>
          <p:nvPr>
            <p:ph type="title"/>
          </p:nvPr>
        </p:nvSpPr>
        <p:spPr>
          <a:xfrm>
            <a:off x="694441" y="503998"/>
            <a:ext cx="3251158" cy="1763996"/>
          </a:xfrm>
        </p:spPr>
        <p:txBody>
          <a:bodyPr anchor="b"/>
          <a:lstStyle>
            <a:lvl1pPr>
              <a:defRPr sz="3200"/>
            </a:lvl1pPr>
          </a:lstStyle>
          <a:p>
            <a:pPr lvl="0"/>
            <a:r>
              <a:rPr lang="pl-PL"/>
              <a:t>Kliknij, aby edytować styl</a:t>
            </a:r>
          </a:p>
        </p:txBody>
      </p:sp>
      <p:sp>
        <p:nvSpPr>
          <p:cNvPr id="3" name="Content Placeholder 2"/>
          <p:cNvSpPr txBox="1">
            <a:spLocks noGrp="1"/>
          </p:cNvSpPr>
          <p:nvPr>
            <p:ph type="title" idx="4294967295"/>
          </p:nvPr>
        </p:nvSpPr>
        <p:spPr>
          <a:xfrm>
            <a:off x="4285436" y="1088282"/>
            <a:ext cx="5103357" cy="5372282"/>
          </a:xfrm>
        </p:spPr>
        <p:txBody>
          <a:bodyPr anchor="t"/>
          <a:lstStyle>
            <a:lvl1pPr marL="228600" indent="-228600">
              <a:spcBef>
                <a:spcPts val="1000"/>
              </a:spcBef>
              <a:buSzPct val="100000"/>
              <a:buFont typeface="Arial" pitchFamily="34"/>
              <a:buChar char="•"/>
              <a:defRPr sz="3200">
                <a:latin typeface="Calibri" pitchFamily="18"/>
              </a:defRPr>
            </a:lvl1pPr>
          </a:lstStyle>
          <a:p>
            <a:pPr lvl="0"/>
            <a:r>
              <a:rPr lang="pl-PL"/>
              <a:t>Edytuj style wzorca tekstu</a:t>
            </a:r>
            <a:br>
              <a:rPr lang="pl-PL"/>
            </a:br>
            <a:r>
              <a:rPr lang="pl-PL"/>
              <a:t>Drugi poziom</a:t>
            </a:r>
            <a:br>
              <a:rPr lang="pl-PL"/>
            </a:br>
            <a:r>
              <a:rPr lang="pl-PL"/>
              <a:t>Trzeci poziom</a:t>
            </a:r>
            <a:br>
              <a:rPr lang="pl-PL"/>
            </a:br>
            <a:r>
              <a:rPr lang="pl-PL"/>
              <a:t>Czwarty poziom</a:t>
            </a:r>
            <a:br>
              <a:rPr lang="pl-PL"/>
            </a:br>
            <a:r>
              <a:rPr lang="pl-PL"/>
              <a:t>Piąty poziom</a:t>
            </a:r>
          </a:p>
        </p:txBody>
      </p:sp>
      <p:sp>
        <p:nvSpPr>
          <p:cNvPr id="4" name="Text Placeholder 3"/>
          <p:cNvSpPr txBox="1">
            <a:spLocks noGrp="1"/>
          </p:cNvSpPr>
          <p:nvPr>
            <p:ph type="body" idx="2"/>
          </p:nvPr>
        </p:nvSpPr>
        <p:spPr>
          <a:xfrm>
            <a:off x="694441" y="2267995"/>
            <a:ext cx="3251158" cy="4201558"/>
          </a:xfrm>
        </p:spPr>
        <p:txBody>
          <a:bodyPr/>
          <a:lstStyle>
            <a:lvl1pPr marL="0" indent="0">
              <a:buNone/>
              <a:defRPr sz="1600"/>
            </a:lvl1pPr>
          </a:lstStyle>
          <a:p>
            <a:pPr lvl="0"/>
            <a:r>
              <a:rPr lang="pl-PL"/>
              <a:t>Edytuj style wzorca tekstu</a:t>
            </a:r>
          </a:p>
        </p:txBody>
      </p:sp>
      <p:sp>
        <p:nvSpPr>
          <p:cNvPr id="5" name="Date Placeholder 4"/>
          <p:cNvSpPr txBox="1">
            <a:spLocks noGrp="1"/>
          </p:cNvSpPr>
          <p:nvPr>
            <p:ph type="dt" sz="half" idx="7"/>
          </p:nvPr>
        </p:nvSpPr>
        <p:spPr/>
        <p:txBody>
          <a:bodyPr/>
          <a:lstStyle>
            <a:lvl1pPr>
              <a:defRPr/>
            </a:lvl1pPr>
          </a:lstStyle>
          <a:p>
            <a:pPr lvl="0"/>
            <a:endParaRPr lang="pl-PL"/>
          </a:p>
        </p:txBody>
      </p:sp>
      <p:sp>
        <p:nvSpPr>
          <p:cNvPr id="6" name="Footer Placeholder 5"/>
          <p:cNvSpPr txBox="1">
            <a:spLocks noGrp="1"/>
          </p:cNvSpPr>
          <p:nvPr>
            <p:ph type="ftr" sz="quarter" idx="9"/>
          </p:nvPr>
        </p:nvSpPr>
        <p:spPr/>
        <p:txBody>
          <a:bodyPr/>
          <a:lstStyle>
            <a:lvl1pPr>
              <a:defRPr/>
            </a:lvl1pPr>
          </a:lstStyle>
          <a:p>
            <a:pPr lvl="0"/>
            <a:endParaRPr lang="pl-PL"/>
          </a:p>
        </p:txBody>
      </p:sp>
      <p:sp>
        <p:nvSpPr>
          <p:cNvPr id="7" name="Slide Number Placeholder 6"/>
          <p:cNvSpPr txBox="1">
            <a:spLocks noGrp="1"/>
          </p:cNvSpPr>
          <p:nvPr>
            <p:ph type="sldNum" sz="quarter" idx="8"/>
          </p:nvPr>
        </p:nvSpPr>
        <p:spPr/>
        <p:txBody>
          <a:bodyPr/>
          <a:lstStyle>
            <a:lvl1pPr>
              <a:defRPr/>
            </a:lvl1pPr>
          </a:lstStyle>
          <a:p>
            <a:pPr lvl="0"/>
            <a:fld id="{0280C3DD-678A-4034-8527-88A12B6EC458}" type="slidenum">
              <a:rPr/>
              <a:pPr lvl="0"/>
              <a:t>‹#›</a:t>
            </a:fld>
            <a:endParaRPr lang="pl-PL"/>
          </a:p>
        </p:txBody>
      </p:sp>
    </p:spTree>
    <p:extLst>
      <p:ext uri="{BB962C8B-B14F-4D97-AF65-F5344CB8AC3E}">
        <p14:creationId xmlns:p14="http://schemas.microsoft.com/office/powerpoint/2010/main" xmlns="" val="27585856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txBox="1">
            <a:spLocks noGrp="1"/>
          </p:cNvSpPr>
          <p:nvPr>
            <p:ph type="title"/>
          </p:nvPr>
        </p:nvSpPr>
        <p:spPr>
          <a:xfrm>
            <a:off x="694441" y="503998"/>
            <a:ext cx="3251158" cy="1763996"/>
          </a:xfrm>
        </p:spPr>
        <p:txBody>
          <a:bodyPr anchor="b"/>
          <a:lstStyle>
            <a:lvl1pPr>
              <a:defRPr sz="3200"/>
            </a:lvl1pPr>
          </a:lstStyle>
          <a:p>
            <a:pPr lvl="0"/>
            <a:r>
              <a:rPr lang="pl-PL"/>
              <a:t>Kliknij, aby edytować styl</a:t>
            </a:r>
          </a:p>
        </p:txBody>
      </p:sp>
      <p:sp>
        <p:nvSpPr>
          <p:cNvPr id="3" name="Picture Placeholder 2"/>
          <p:cNvSpPr txBox="1">
            <a:spLocks noGrp="1"/>
          </p:cNvSpPr>
          <p:nvPr>
            <p:ph type="title" idx="4294967295"/>
          </p:nvPr>
        </p:nvSpPr>
        <p:spPr>
          <a:xfrm>
            <a:off x="4285436" y="1088282"/>
            <a:ext cx="5103357" cy="5372282"/>
          </a:xfrm>
        </p:spPr>
        <p:txBody>
          <a:bodyPr anchor="t"/>
          <a:lstStyle>
            <a:lvl1pPr>
              <a:spcBef>
                <a:spcPts val="1000"/>
              </a:spcBef>
              <a:defRPr sz="3200">
                <a:latin typeface="Calibri" pitchFamily="18"/>
              </a:defRPr>
            </a:lvl1pPr>
          </a:lstStyle>
          <a:p>
            <a:pPr lvl="0"/>
            <a:r>
              <a:rPr lang="pl-PL"/>
              <a:t>Kliknij ikonę, aby dodać obraz</a:t>
            </a:r>
          </a:p>
        </p:txBody>
      </p:sp>
      <p:sp>
        <p:nvSpPr>
          <p:cNvPr id="4" name="Text Placeholder 3"/>
          <p:cNvSpPr txBox="1">
            <a:spLocks noGrp="1"/>
          </p:cNvSpPr>
          <p:nvPr>
            <p:ph type="body" idx="2"/>
          </p:nvPr>
        </p:nvSpPr>
        <p:spPr>
          <a:xfrm>
            <a:off x="694441" y="2267995"/>
            <a:ext cx="3251158" cy="4201558"/>
          </a:xfrm>
        </p:spPr>
        <p:txBody>
          <a:bodyPr/>
          <a:lstStyle>
            <a:lvl1pPr marL="0" indent="0">
              <a:buNone/>
              <a:defRPr sz="1600"/>
            </a:lvl1pPr>
          </a:lstStyle>
          <a:p>
            <a:pPr lvl="0"/>
            <a:r>
              <a:rPr lang="pl-PL"/>
              <a:t>Edytuj style wzorca tekstu</a:t>
            </a:r>
          </a:p>
        </p:txBody>
      </p:sp>
      <p:sp>
        <p:nvSpPr>
          <p:cNvPr id="5" name="Date Placeholder 4"/>
          <p:cNvSpPr txBox="1">
            <a:spLocks noGrp="1"/>
          </p:cNvSpPr>
          <p:nvPr>
            <p:ph type="dt" sz="half" idx="7"/>
          </p:nvPr>
        </p:nvSpPr>
        <p:spPr/>
        <p:txBody>
          <a:bodyPr/>
          <a:lstStyle>
            <a:lvl1pPr>
              <a:defRPr/>
            </a:lvl1pPr>
          </a:lstStyle>
          <a:p>
            <a:pPr lvl="0"/>
            <a:endParaRPr lang="pl-PL"/>
          </a:p>
        </p:txBody>
      </p:sp>
      <p:sp>
        <p:nvSpPr>
          <p:cNvPr id="6" name="Footer Placeholder 5"/>
          <p:cNvSpPr txBox="1">
            <a:spLocks noGrp="1"/>
          </p:cNvSpPr>
          <p:nvPr>
            <p:ph type="ftr" sz="quarter" idx="9"/>
          </p:nvPr>
        </p:nvSpPr>
        <p:spPr/>
        <p:txBody>
          <a:bodyPr/>
          <a:lstStyle>
            <a:lvl1pPr>
              <a:defRPr/>
            </a:lvl1pPr>
          </a:lstStyle>
          <a:p>
            <a:pPr lvl="0"/>
            <a:endParaRPr lang="pl-PL"/>
          </a:p>
        </p:txBody>
      </p:sp>
      <p:sp>
        <p:nvSpPr>
          <p:cNvPr id="7" name="Slide Number Placeholder 6"/>
          <p:cNvSpPr txBox="1">
            <a:spLocks noGrp="1"/>
          </p:cNvSpPr>
          <p:nvPr>
            <p:ph type="sldNum" sz="quarter" idx="8"/>
          </p:nvPr>
        </p:nvSpPr>
        <p:spPr/>
        <p:txBody>
          <a:bodyPr/>
          <a:lstStyle>
            <a:lvl1pPr>
              <a:defRPr/>
            </a:lvl1pPr>
          </a:lstStyle>
          <a:p>
            <a:pPr lvl="0"/>
            <a:fld id="{7377D35A-5C12-4479-9D0E-25B8D6C2316B}" type="slidenum">
              <a:rPr/>
              <a:pPr lvl="0"/>
              <a:t>‹#›</a:t>
            </a:fld>
            <a:endParaRPr lang="pl-PL"/>
          </a:p>
        </p:txBody>
      </p:sp>
    </p:spTree>
    <p:extLst>
      <p:ext uri="{BB962C8B-B14F-4D97-AF65-F5344CB8AC3E}">
        <p14:creationId xmlns:p14="http://schemas.microsoft.com/office/powerpoint/2010/main" xmlns="" val="18868285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92996" y="402482"/>
            <a:ext cx="8694362" cy="1461238"/>
          </a:xfrm>
          <a:prstGeom prst="rect">
            <a:avLst/>
          </a:prstGeom>
          <a:noFill/>
          <a:ln>
            <a:noFill/>
          </a:ln>
        </p:spPr>
        <p:txBody>
          <a:bodyPr vert="horz" wrap="square" lIns="91440" tIns="45720" rIns="91440" bIns="45720" anchor="ctr" anchorCtr="0" compatLnSpc="1">
            <a:noAutofit/>
          </a:bodyPr>
          <a:lstStyle/>
          <a:p>
            <a:pPr lvl="0"/>
            <a:r>
              <a:rPr lang="pl-PL"/>
              <a:t>Kliknij, aby edytować styl</a:t>
            </a:r>
          </a:p>
        </p:txBody>
      </p:sp>
      <p:sp>
        <p:nvSpPr>
          <p:cNvPr id="3" name="Text Placeholder 2"/>
          <p:cNvSpPr txBox="1">
            <a:spLocks noGrp="1"/>
          </p:cNvSpPr>
          <p:nvPr>
            <p:ph type="body" idx="1"/>
          </p:nvPr>
        </p:nvSpPr>
        <p:spPr>
          <a:xfrm>
            <a:off x="692996" y="2012402"/>
            <a:ext cx="8694362" cy="4796640"/>
          </a:xfrm>
          <a:prstGeom prst="rect">
            <a:avLst/>
          </a:prstGeom>
          <a:noFill/>
          <a:ln>
            <a:noFill/>
          </a:ln>
        </p:spPr>
        <p:txBody>
          <a:bodyPr vert="horz" wrap="square" lIns="91440" tIns="45720" rIns="91440" bIns="45720" anchor="t" anchorCtr="0" compatLnSpc="1">
            <a:no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Date Placeholder 3"/>
          <p:cNvSpPr txBox="1">
            <a:spLocks noGrp="1"/>
          </p:cNvSpPr>
          <p:nvPr>
            <p:ph type="dt" sz="half" idx="2"/>
          </p:nvPr>
        </p:nvSpPr>
        <p:spPr>
          <a:xfrm>
            <a:off x="692996" y="7006681"/>
            <a:ext cx="2267995" cy="402482"/>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0">
              <a:lnSpc>
                <a:spcPct val="100000"/>
              </a:lnSpc>
              <a:spcBef>
                <a:spcPts val="0"/>
              </a:spcBef>
              <a:spcAft>
                <a:spcPts val="0"/>
              </a:spcAft>
              <a:buNone/>
              <a:tabLst/>
              <a:defRPr lang="pl-PL" sz="2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pl-PL"/>
          </a:p>
        </p:txBody>
      </p:sp>
      <p:sp>
        <p:nvSpPr>
          <p:cNvPr id="5" name="Footer Placeholder 4"/>
          <p:cNvSpPr txBox="1">
            <a:spLocks noGrp="1"/>
          </p:cNvSpPr>
          <p:nvPr>
            <p:ph type="ftr" sz="quarter" idx="3"/>
          </p:nvPr>
        </p:nvSpPr>
        <p:spPr>
          <a:xfrm>
            <a:off x="3339361" y="7006681"/>
            <a:ext cx="3402363" cy="402482"/>
          </a:xfrm>
          <a:prstGeom prst="rect">
            <a:avLst/>
          </a:prstGeom>
          <a:noFill/>
          <a:ln>
            <a:noFill/>
          </a:ln>
        </p:spPr>
        <p:txBody>
          <a:bodyPr vert="horz" wrap="square" lIns="91440" tIns="45720" rIns="91440" bIns="45720" anchor="ctr" anchorCtr="1" compatLnSpc="1">
            <a:noAutofit/>
          </a:bodyPr>
          <a:lstStyle>
            <a:lvl1pPr marL="0" marR="0" lvl="0" indent="0" algn="l" defTabSz="914400" rtl="0" fontAlgn="auto" hangingPunct="0">
              <a:lnSpc>
                <a:spcPct val="100000"/>
              </a:lnSpc>
              <a:spcBef>
                <a:spcPts val="0"/>
              </a:spcBef>
              <a:spcAft>
                <a:spcPts val="0"/>
              </a:spcAft>
              <a:buNone/>
              <a:tabLst/>
              <a:defRPr lang="pl-PL" sz="2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pl-PL"/>
          </a:p>
        </p:txBody>
      </p:sp>
      <p:sp>
        <p:nvSpPr>
          <p:cNvPr id="6" name="Slide Number Placeholder 5"/>
          <p:cNvSpPr txBox="1">
            <a:spLocks noGrp="1"/>
          </p:cNvSpPr>
          <p:nvPr>
            <p:ph type="sldNum" sz="quarter" idx="4"/>
          </p:nvPr>
        </p:nvSpPr>
        <p:spPr>
          <a:xfrm>
            <a:off x="7119362" y="7006681"/>
            <a:ext cx="2267995" cy="402482"/>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pl-PL" sz="1200" b="0" i="0" u="none" strike="noStrike" kern="1200" cap="none" spc="0" baseline="0">
                <a:solidFill>
                  <a:srgbClr val="898989"/>
                </a:solidFill>
                <a:uFillTx/>
                <a:latin typeface="Calibri" pitchFamily="18"/>
                <a:ea typeface="Lucida Sans Unicode" pitchFamily="2"/>
                <a:cs typeface="Tahoma" pitchFamily="2"/>
              </a:defRPr>
            </a:lvl1pPr>
          </a:lstStyle>
          <a:p>
            <a:pPr lvl="0"/>
            <a:fld id="{98983A3C-56F4-4DC0-B2FF-518EF1778686}" type="slidenum">
              <a:rPr/>
              <a:pPr lvl="0"/>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xStyles>
    <p:titleStyle>
      <a:lvl1pPr marL="0" marR="0" lvl="0" indent="0" algn="l" defTabSz="914400" rtl="0" fontAlgn="auto" hangingPunct="1">
        <a:lnSpc>
          <a:spcPct val="90000"/>
        </a:lnSpc>
        <a:spcBef>
          <a:spcPts val="0"/>
        </a:spcBef>
        <a:spcAft>
          <a:spcPts val="0"/>
        </a:spcAft>
        <a:buSzPct val="45000"/>
        <a:buFont typeface="StarSymbol"/>
        <a:buChar char="●"/>
        <a:tabLst/>
        <a:defRPr lang="pl-PL" sz="4400" b="0" i="0" u="none" strike="noStrike" kern="1200" cap="none" spc="0" baseline="0">
          <a:solidFill>
            <a:srgbClr val="000000"/>
          </a:solidFill>
          <a:uFillTx/>
          <a:latin typeface="Calibri Light" pitchFamily="18"/>
          <a:ea typeface="Microsoft YaHei" pitchFamily="2"/>
          <a:cs typeface="Arial" pitchFamily="2"/>
        </a:defRPr>
      </a:lvl1pPr>
    </p:titleStyle>
    <p:bodyStyle>
      <a:lvl1pPr marL="431999" marR="0" lvl="0" indent="-323999" algn="l" defTabSz="914400" rtl="0" fontAlgn="auto" hangingPunct="1">
        <a:lnSpc>
          <a:spcPct val="90000"/>
        </a:lnSpc>
        <a:spcBef>
          <a:spcPts val="0"/>
        </a:spcBef>
        <a:spcAft>
          <a:spcPts val="1415"/>
        </a:spcAft>
        <a:buSzPct val="45000"/>
        <a:buFont typeface="StarSymbol"/>
        <a:buChar char="●"/>
        <a:tabLst/>
        <a:defRPr lang="pl-PL" sz="3200" b="0" i="0" u="none" strike="noStrike" kern="1200" cap="none" spc="0" baseline="0">
          <a:solidFill>
            <a:srgbClr val="000000"/>
          </a:solidFill>
          <a:uFillTx/>
          <a:latin typeface="Arial" pitchFamily="18"/>
          <a:ea typeface="Microsoft YaHei" pitchFamily="2"/>
          <a:cs typeface="Arial" pitchFamily="2"/>
        </a:defRPr>
      </a:lvl1pPr>
      <a:lvl2pPr marL="863998" marR="0" lvl="1" indent="-323999" algn="l" defTabSz="914400" rtl="0" fontAlgn="auto" hangingPunct="1">
        <a:lnSpc>
          <a:spcPct val="90000"/>
        </a:lnSpc>
        <a:spcBef>
          <a:spcPts val="0"/>
        </a:spcBef>
        <a:spcAft>
          <a:spcPts val="1135"/>
        </a:spcAft>
        <a:buSzPct val="75000"/>
        <a:buFont typeface="StarSymbol"/>
        <a:buChar char="–"/>
        <a:tabLst/>
        <a:defRPr lang="pl-PL" sz="2800" b="0" i="0" u="none" strike="noStrike" kern="1200" cap="none" spc="0" baseline="0">
          <a:solidFill>
            <a:srgbClr val="000000"/>
          </a:solidFill>
          <a:uFillTx/>
          <a:latin typeface="Arial" pitchFamily="18"/>
          <a:ea typeface="Microsoft YaHei" pitchFamily="2"/>
          <a:cs typeface="Arial" pitchFamily="2"/>
        </a:defRPr>
      </a:lvl2pPr>
      <a:lvl3pPr marL="1295997" marR="0" lvl="2" indent="-287999" algn="l" defTabSz="914400" rtl="0" fontAlgn="auto" hangingPunct="1">
        <a:lnSpc>
          <a:spcPct val="90000"/>
        </a:lnSpc>
        <a:spcBef>
          <a:spcPts val="0"/>
        </a:spcBef>
        <a:spcAft>
          <a:spcPts val="850"/>
        </a:spcAft>
        <a:buSzPct val="45000"/>
        <a:buFont typeface="StarSymbol"/>
        <a:buChar char="●"/>
        <a:tabLst/>
        <a:defRPr lang="pl-PL" sz="2400" b="0" i="0" u="none" strike="noStrike" kern="1200" cap="none" spc="0" baseline="0">
          <a:solidFill>
            <a:srgbClr val="000000"/>
          </a:solidFill>
          <a:uFillTx/>
          <a:latin typeface="Arial" pitchFamily="18"/>
          <a:ea typeface="Microsoft YaHei" pitchFamily="2"/>
          <a:cs typeface="Arial" pitchFamily="2"/>
        </a:defRPr>
      </a:lvl3pPr>
      <a:lvl4pPr marL="1727996" marR="0" lvl="3" indent="-215999" algn="l" defTabSz="914400" rtl="0" fontAlgn="auto" hangingPunct="1">
        <a:lnSpc>
          <a:spcPct val="90000"/>
        </a:lnSpc>
        <a:spcBef>
          <a:spcPts val="0"/>
        </a:spcBef>
        <a:spcAft>
          <a:spcPts val="565"/>
        </a:spcAft>
        <a:buSzPct val="75000"/>
        <a:buFont typeface="StarSymbol"/>
        <a:buChar char="–"/>
        <a:tabLst/>
        <a:defRPr lang="pl-PL" sz="2000" b="0" i="0" u="none" strike="noStrike" kern="1200" cap="none" spc="0" baseline="0">
          <a:solidFill>
            <a:srgbClr val="000000"/>
          </a:solidFill>
          <a:uFillTx/>
          <a:latin typeface="Arial" pitchFamily="18"/>
          <a:ea typeface="Microsoft YaHei" pitchFamily="2"/>
          <a:cs typeface="Arial" pitchFamily="2"/>
        </a:defRPr>
      </a:lvl4pPr>
      <a:lvl5pPr marL="2159995" marR="0" lvl="4" indent="-215999" algn="l" defTabSz="914400" rtl="0" fontAlgn="auto" hangingPunct="1">
        <a:lnSpc>
          <a:spcPct val="90000"/>
        </a:lnSpc>
        <a:spcBef>
          <a:spcPts val="0"/>
        </a:spcBef>
        <a:spcAft>
          <a:spcPts val="285"/>
        </a:spcAft>
        <a:buSzPct val="45000"/>
        <a:buFont typeface="StarSymbol"/>
        <a:buChar char="●"/>
        <a:tabLst/>
        <a:defRPr lang="pl-PL" sz="2000" b="0" i="0" u="none" strike="noStrike" kern="1200" cap="none" spc="0" baseline="0">
          <a:solidFill>
            <a:srgbClr val="000000"/>
          </a:solidFill>
          <a:uFillTx/>
          <a:latin typeface="Arial" pitchFamily="18"/>
          <a:ea typeface="Microsoft YaHei" pitchFamily="2"/>
          <a:cs typeface="Arial"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www.piekarskiwerk.pl/artykuly/item/4-zabojstwo-posterunkowego-wiktora-szwagla-14-sierpnia-1939-roku" TargetMode="External"/><Relationship Id="rId3" Type="http://schemas.openxmlformats.org/officeDocument/2006/relationships/hyperlink" Target="https://pl.wikipedia.org/wiki/Powstania_&#347;l&#261;skie" TargetMode="External"/><Relationship Id="rId7" Type="http://schemas.openxmlformats.org/officeDocument/2006/relationships/hyperlink" Target="http://historiagornegoslaska.blogspot.com/2013/02/policja-wojewodztwa-slaskiego.html"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s://pl.wikipedia.org/wiki/III_powstanie_&#347;l&#261;skie" TargetMode="External"/><Relationship Id="rId5" Type="http://schemas.openxmlformats.org/officeDocument/2006/relationships/hyperlink" Target="https://pl.wikipedia.org/wiki/II_powstanie_&#347;l&#261;skie" TargetMode="External"/><Relationship Id="rId4" Type="http://schemas.openxmlformats.org/officeDocument/2006/relationships/hyperlink" Target="https://pl.wikipedia.org/wiki/I_powstanie_&#347;l&#261;ski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blipFill>
          <a:blip r:embed="rId3" cstate="print"/>
          <a:stretch>
            <a:fillRect/>
          </a:stretch>
        </a:blipFill>
        <a:effectLst/>
      </p:bgPr>
    </p:bg>
    <p:spTree>
      <p:nvGrpSpPr>
        <p:cNvPr id="1" name=""/>
        <p:cNvGrpSpPr/>
        <p:nvPr/>
      </p:nvGrpSpPr>
      <p:grpSpPr>
        <a:xfrm>
          <a:off x="0" y="0"/>
          <a:ext cx="0" cy="0"/>
          <a:chOff x="0" y="0"/>
          <a:chExt cx="0" cy="0"/>
        </a:xfrm>
      </p:grpSpPr>
      <p:sp>
        <p:nvSpPr>
          <p:cNvPr id="2" name="Tytuł 5"/>
          <p:cNvSpPr txBox="1">
            <a:spLocks noGrp="1"/>
          </p:cNvSpPr>
          <p:nvPr>
            <p:ph type="title"/>
          </p:nvPr>
        </p:nvSpPr>
        <p:spPr>
          <a:xfrm>
            <a:off x="1639080" y="6238795"/>
            <a:ext cx="9071643" cy="1262155"/>
          </a:xfrm>
        </p:spPr>
        <p:txBody>
          <a:bodyPr/>
          <a:lstStyle/>
          <a:p>
            <a:pPr lvl="0">
              <a:buNone/>
            </a:pPr>
            <a:r>
              <a:rPr lang="pl-PL">
                <a:solidFill>
                  <a:srgbClr val="FFC000"/>
                </a:solidFill>
              </a:rPr>
              <a:t>Przedwojenny Górny Śląsk</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Slide10">
    <p:bg>
      <p:bgPr>
        <a:solidFill>
          <a:srgbClr val="FFE699"/>
        </a:solidFill>
        <a:effectLst/>
      </p:bgPr>
    </p:bg>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0" y="301678"/>
            <a:ext cx="9072722" cy="1262155"/>
          </a:xfrm>
        </p:spPr>
        <p:txBody>
          <a:bodyPr anchorCtr="1"/>
          <a:lstStyle/>
          <a:p>
            <a:pPr lvl="0" algn="ctr">
              <a:buNone/>
            </a:pPr>
            <a:r>
              <a:rPr lang="pl-PL" sz="4000" b="1" dirty="0"/>
              <a:t>Główne czynniki mające wpływ na wynik</a:t>
            </a:r>
          </a:p>
        </p:txBody>
      </p:sp>
      <p:sp>
        <p:nvSpPr>
          <p:cNvPr id="3" name="Symbol zastępczy tekstu 2"/>
          <p:cNvSpPr txBox="1">
            <a:spLocks noGrp="1"/>
          </p:cNvSpPr>
          <p:nvPr>
            <p:ph type="body" idx="4294967295"/>
          </p:nvPr>
        </p:nvSpPr>
        <p:spPr>
          <a:xfrm>
            <a:off x="431797" y="2051648"/>
            <a:ext cx="9072722" cy="4989597"/>
          </a:xfrm>
        </p:spPr>
        <p:txBody>
          <a:bodyPr/>
          <a:lstStyle/>
          <a:p>
            <a:pPr marL="228600" lvl="0" indent="-228600">
              <a:spcBef>
                <a:spcPts val="1000"/>
              </a:spcBef>
              <a:spcAft>
                <a:spcPts val="0"/>
              </a:spcAft>
              <a:buSzPct val="100000"/>
              <a:buFont typeface="Arial" pitchFamily="34"/>
              <a:buChar char="•"/>
            </a:pPr>
            <a:r>
              <a:rPr lang="pl-PL" sz="2000" dirty="0">
                <a:latin typeface="Calibri"/>
              </a:rPr>
              <a:t> </a:t>
            </a:r>
            <a:r>
              <a:rPr lang="pl-PL" sz="2800" b="1" dirty="0">
                <a:latin typeface="Calibri"/>
              </a:rPr>
              <a:t>Niemieccy właściciele fabryk i majątków ziemskich grozili wyrzuceniem z pracy polskim robotnikom, którzy opowiedzą się za Polską</a:t>
            </a:r>
          </a:p>
          <a:p>
            <a:pPr marL="228600" lvl="0" indent="-228600">
              <a:spcBef>
                <a:spcPts val="1000"/>
              </a:spcBef>
              <a:spcAft>
                <a:spcPts val="0"/>
              </a:spcAft>
              <a:buSzPct val="100000"/>
              <a:buFont typeface="Arial" pitchFamily="34"/>
              <a:buChar char="•"/>
            </a:pPr>
            <a:r>
              <a:rPr lang="pl-PL" sz="2800" b="1" dirty="0">
                <a:latin typeface="Calibri"/>
              </a:rPr>
              <a:t> Na dzień głosowania z Niemiec przywieziono ok. 200 tys. osób urodzonych na Górnym Śląsku, a zgodnie z regulaminem mieli prawo oddania głosu</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11">
    <p:bg>
      <p:bgPr>
        <a:solidFill>
          <a:srgbClr val="F8CBAD"/>
        </a:solidFill>
        <a:effectLst/>
      </p:bgPr>
    </p:bg>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1" y="-4681"/>
            <a:ext cx="10080625" cy="1874876"/>
          </a:xfrm>
        </p:spPr>
        <p:txBody>
          <a:bodyPr anchorCtr="1"/>
          <a:lstStyle/>
          <a:p>
            <a:pPr lvl="0" algn="ctr">
              <a:buNone/>
            </a:pPr>
            <a:r>
              <a:rPr lang="pl-PL" sz="4000" b="1" dirty="0"/>
              <a:t>Odpowiednio polski i niemiecki plakat propagandowy z okresu plebiscytu</a:t>
            </a:r>
          </a:p>
        </p:txBody>
      </p:sp>
      <p:pic>
        <p:nvPicPr>
          <p:cNvPr id="3" name="Obraz 3"/>
          <p:cNvPicPr>
            <a:picLocks noChangeAspect="1"/>
          </p:cNvPicPr>
          <p:nvPr/>
        </p:nvPicPr>
        <p:blipFill>
          <a:blip r:embed="rId3" cstate="print">
            <a:lum bright="-50000"/>
            <a:alphaModFix/>
          </a:blip>
          <a:srcRect/>
          <a:stretch>
            <a:fillRect/>
          </a:stretch>
        </p:blipFill>
        <p:spPr>
          <a:xfrm>
            <a:off x="719998" y="2087995"/>
            <a:ext cx="3744001" cy="4967999"/>
          </a:xfrm>
          <a:prstGeom prst="rect">
            <a:avLst/>
          </a:prstGeom>
          <a:noFill/>
          <a:ln cap="flat">
            <a:noFill/>
          </a:ln>
        </p:spPr>
      </p:pic>
      <p:pic>
        <p:nvPicPr>
          <p:cNvPr id="4" name="Obraz 4"/>
          <p:cNvPicPr>
            <a:picLocks noChangeAspect="1"/>
          </p:cNvPicPr>
          <p:nvPr/>
        </p:nvPicPr>
        <p:blipFill>
          <a:blip r:embed="rId4" cstate="print">
            <a:lum bright="-50000"/>
            <a:alphaModFix/>
          </a:blip>
          <a:srcRect/>
          <a:stretch>
            <a:fillRect/>
          </a:stretch>
        </p:blipFill>
        <p:spPr>
          <a:xfrm>
            <a:off x="5111998" y="2098081"/>
            <a:ext cx="3960001" cy="4957922"/>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12">
    <p:bg>
      <p:bgPr>
        <a:solidFill>
          <a:srgbClr val="C5E0B4"/>
        </a:solidFill>
        <a:effectLst/>
      </p:bgPr>
    </p:bg>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1" y="0"/>
            <a:ext cx="10080625" cy="1874876"/>
          </a:xfrm>
        </p:spPr>
        <p:txBody>
          <a:bodyPr anchorCtr="1"/>
          <a:lstStyle/>
          <a:p>
            <a:pPr lvl="0" algn="ctr">
              <a:buNone/>
            </a:pPr>
            <a:r>
              <a:rPr lang="pl-PL" sz="4000" b="1" dirty="0"/>
              <a:t>III powstanie śląskie – od 2/3 maja (już po plebiscycie) do 5 lipca 1921 r.</a:t>
            </a:r>
          </a:p>
        </p:txBody>
      </p:sp>
      <p:sp>
        <p:nvSpPr>
          <p:cNvPr id="3" name="Symbol zastępczy tekstu 2"/>
          <p:cNvSpPr txBox="1">
            <a:spLocks noGrp="1"/>
          </p:cNvSpPr>
          <p:nvPr>
            <p:ph type="body" idx="4294967295"/>
          </p:nvPr>
        </p:nvSpPr>
        <p:spPr>
          <a:xfrm>
            <a:off x="503806" y="1796715"/>
            <a:ext cx="9072722" cy="5316539"/>
          </a:xfrm>
        </p:spPr>
        <p:txBody>
          <a:bodyPr/>
          <a:lstStyle/>
          <a:p>
            <a:pPr marL="0" lvl="0" indent="0" algn="just">
              <a:spcBef>
                <a:spcPts val="1000"/>
              </a:spcBef>
              <a:spcAft>
                <a:spcPts val="0"/>
              </a:spcAft>
              <a:buNone/>
            </a:pPr>
            <a:r>
              <a:rPr lang="pl-PL" sz="2400" b="1" dirty="0">
                <a:latin typeface="Arial"/>
              </a:rPr>
              <a:t>W nocy z 2 na 3 maja rozpoczęło się powstanie. Na jego czele stanął znany działacz społeczny, a wcześniej komisarz plebiscytowy, Wojciech Korfanty.</a:t>
            </a:r>
          </a:p>
          <a:p>
            <a:pPr marL="0" lvl="0" indent="0" algn="just">
              <a:spcBef>
                <a:spcPts val="1000"/>
              </a:spcBef>
              <a:spcAft>
                <a:spcPts val="0"/>
              </a:spcAft>
              <a:buNone/>
            </a:pPr>
            <a:r>
              <a:rPr lang="pl-PL" sz="2400" b="1" dirty="0">
                <a:latin typeface="Arial"/>
              </a:rPr>
              <a:t>„Zwycięstwo osiągniemy za wszelka cenę i nie ma takiego mocarza na świecie, który by mógł nas okuć ponownie w kajdany germańskie" - pisał 3 maja w odezwie do rodaków Korfanty.</a:t>
            </a:r>
          </a:p>
          <a:p>
            <a:pPr marL="0" lvl="0" indent="0" algn="just">
              <a:spcBef>
                <a:spcPts val="1000"/>
              </a:spcBef>
              <a:spcAft>
                <a:spcPts val="0"/>
              </a:spcAft>
              <a:buNone/>
            </a:pPr>
            <a:r>
              <a:rPr lang="pl-PL" sz="2400" b="1" dirty="0">
                <a:latin typeface="Arial"/>
              </a:rPr>
              <a:t>Walki trwały dwa miesiące - powstańcy zdołali opanować prawie cały obszar plebiscytowy, później broniąc go przed siłami niemieckimi. Najpoważniejsze starcia miały miejsce w okolicach Góry św. Anny. W III Powstaniu Śląskim wzięło udział około 60 tys. Polaków - jak podają źródła historyczne, 1218 spośród nich poległo, 794 odniosło rany.</a:t>
            </a:r>
          </a:p>
          <a:p>
            <a:pPr marL="228600" lvl="0" indent="-228600">
              <a:spcBef>
                <a:spcPts val="1000"/>
              </a:spcBef>
              <a:spcAft>
                <a:spcPts val="0"/>
              </a:spcAft>
              <a:buSzPct val="100000"/>
              <a:buFont typeface="Arial" pitchFamily="34"/>
              <a:buChar char="•"/>
            </a:pPr>
            <a:endParaRPr lang="pl-PL" sz="2800" dirty="0">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0" y="301678"/>
            <a:ext cx="9072722" cy="1262155"/>
          </a:xfrm>
        </p:spPr>
        <p:txBody>
          <a:bodyPr anchorCtr="1"/>
          <a:lstStyle/>
          <a:p>
            <a:pPr lvl="0" algn="ctr">
              <a:buNone/>
            </a:pPr>
            <a:r>
              <a:rPr lang="pl-PL" sz="4000" b="1"/>
              <a:t>Zasięg powstań śląskich</a:t>
            </a:r>
          </a:p>
        </p:txBody>
      </p:sp>
      <p:pic>
        <p:nvPicPr>
          <p:cNvPr id="3" name="Obraz 3"/>
          <p:cNvPicPr>
            <a:picLocks noChangeAspect="1"/>
          </p:cNvPicPr>
          <p:nvPr/>
        </p:nvPicPr>
        <p:blipFill>
          <a:blip r:embed="rId3" cstate="print">
            <a:lum bright="-50000"/>
            <a:alphaModFix/>
          </a:blip>
          <a:srcRect/>
          <a:stretch>
            <a:fillRect/>
          </a:stretch>
        </p:blipFill>
        <p:spPr>
          <a:xfrm>
            <a:off x="2592003" y="1635477"/>
            <a:ext cx="5017321" cy="5348517"/>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name="Slide14">
    <p:bg>
      <p:bgPr>
        <a:solidFill>
          <a:srgbClr val="DBDBDB"/>
        </a:solidFill>
        <a:effectLst/>
      </p:bgPr>
    </p:bg>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0" y="301678"/>
            <a:ext cx="9072722" cy="1262155"/>
          </a:xfrm>
        </p:spPr>
        <p:txBody>
          <a:bodyPr anchorCtr="1"/>
          <a:lstStyle/>
          <a:p>
            <a:pPr lvl="0" algn="ctr">
              <a:buNone/>
            </a:pPr>
            <a:r>
              <a:rPr lang="pl-PL" sz="4000" b="1"/>
              <a:t>Pomnik Powstańców Śląskich w Katowicach</a:t>
            </a:r>
          </a:p>
        </p:txBody>
      </p:sp>
      <p:pic>
        <p:nvPicPr>
          <p:cNvPr id="3" name="Obraz 3"/>
          <p:cNvPicPr>
            <a:picLocks noChangeAspect="1"/>
          </p:cNvPicPr>
          <p:nvPr/>
        </p:nvPicPr>
        <p:blipFill>
          <a:blip r:embed="rId3" cstate="print">
            <a:lum bright="-50000"/>
            <a:alphaModFix/>
          </a:blip>
          <a:srcRect/>
          <a:stretch>
            <a:fillRect/>
          </a:stretch>
        </p:blipFill>
        <p:spPr>
          <a:xfrm>
            <a:off x="3096002" y="1871996"/>
            <a:ext cx="4248000" cy="5471998"/>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Slide15">
    <p:bg>
      <p:bgPr>
        <a:solidFill>
          <a:srgbClr val="D9D9D9"/>
        </a:solidFill>
        <a:effectLst/>
      </p:bgPr>
    </p:bg>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1" y="301678"/>
            <a:ext cx="10080625" cy="1262155"/>
          </a:xfrm>
        </p:spPr>
        <p:txBody>
          <a:bodyPr anchorCtr="1"/>
          <a:lstStyle/>
          <a:p>
            <a:pPr lvl="0" algn="ctr">
              <a:buNone/>
            </a:pPr>
            <a:r>
              <a:rPr lang="pl-PL" sz="4000" b="1" dirty="0"/>
              <a:t>Kim był Wiktor </a:t>
            </a:r>
            <a:r>
              <a:rPr lang="pl-PL" sz="4000" b="1" dirty="0" err="1"/>
              <a:t>Szwagiel</a:t>
            </a:r>
            <a:r>
              <a:rPr lang="pl-PL" sz="4000" b="1" dirty="0"/>
              <a:t> – zapomniany piekarski bohater?</a:t>
            </a:r>
          </a:p>
        </p:txBody>
      </p:sp>
      <p:sp>
        <p:nvSpPr>
          <p:cNvPr id="3" name="Symbol zastępczy tekstu 2"/>
          <p:cNvSpPr txBox="1">
            <a:spLocks noGrp="1"/>
          </p:cNvSpPr>
          <p:nvPr>
            <p:ph type="body" idx="4294967295"/>
          </p:nvPr>
        </p:nvSpPr>
        <p:spPr>
          <a:xfrm>
            <a:off x="362156" y="1925052"/>
            <a:ext cx="9359359" cy="6217065"/>
          </a:xfrm>
        </p:spPr>
        <p:txBody>
          <a:bodyPr/>
          <a:lstStyle/>
          <a:p>
            <a:pPr marL="0" lvl="0" indent="0">
              <a:spcBef>
                <a:spcPts val="1000"/>
              </a:spcBef>
              <a:spcAft>
                <a:spcPts val="0"/>
              </a:spcAft>
              <a:buNone/>
            </a:pPr>
            <a:r>
              <a:rPr lang="pl-PL" sz="2800" b="1" dirty="0">
                <a:latin typeface="Calibri"/>
              </a:rPr>
              <a:t>Wiktor </a:t>
            </a:r>
            <a:r>
              <a:rPr lang="pl-PL" sz="2800" b="1" dirty="0" err="1">
                <a:latin typeface="Calibri"/>
              </a:rPr>
              <a:t>Szwagiel</a:t>
            </a:r>
            <a:r>
              <a:rPr lang="pl-PL" sz="2800" b="1" dirty="0">
                <a:latin typeface="Calibri"/>
              </a:rPr>
              <a:t>, który urodził się dnia 17 lutego 1898 roku, przyjechał na Śląsk, gdzie wstąpił w szeregi Policji Województwa Śląskiego dnia 16 sierpnia 1924 roku. Wiktor </a:t>
            </a:r>
            <a:r>
              <a:rPr lang="pl-PL" sz="2800" b="1" dirty="0" err="1">
                <a:latin typeface="Calibri"/>
              </a:rPr>
              <a:t>Szwagiel</a:t>
            </a:r>
            <a:r>
              <a:rPr lang="pl-PL" sz="2800" b="1" dirty="0">
                <a:latin typeface="Calibri"/>
              </a:rPr>
              <a:t> pełniąc służbę w </a:t>
            </a:r>
            <a:r>
              <a:rPr lang="pl-PL" sz="2800" b="1" dirty="0" err="1">
                <a:latin typeface="Calibri"/>
              </a:rPr>
              <a:t>szarlejskim</a:t>
            </a:r>
            <a:r>
              <a:rPr lang="pl-PL" sz="2800" b="1" dirty="0">
                <a:latin typeface="Calibri"/>
              </a:rPr>
              <a:t> komisariacie, zamieszkał wraz z zoną i synem na ul. 3-go maja I. Z kartoteki osobowej dowiadujemy się, że był człowiekiem stałym, odważnym, znał dobrze przepisy, a w stosunku do interesantów nie można było mu nic zarzucić. Cechowała go także pilność i sumienność, w stosunku do kolegów i przełożonych był postacią godną zaufania.</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Slide16">
    <p:bg>
      <p:bgPr>
        <a:solidFill>
          <a:srgbClr val="AFABAB"/>
        </a:solidFill>
        <a:effectLst/>
      </p:bgPr>
    </p:bg>
    <p:spTree>
      <p:nvGrpSpPr>
        <p:cNvPr id="1" name=""/>
        <p:cNvGrpSpPr/>
        <p:nvPr/>
      </p:nvGrpSpPr>
      <p:grpSpPr>
        <a:xfrm>
          <a:off x="0" y="0"/>
          <a:ext cx="0" cy="0"/>
          <a:chOff x="0" y="0"/>
          <a:chExt cx="0" cy="0"/>
        </a:xfrm>
      </p:grpSpPr>
      <p:sp>
        <p:nvSpPr>
          <p:cNvPr id="2" name="Tytuł 2"/>
          <p:cNvSpPr txBox="1">
            <a:spLocks noGrp="1"/>
          </p:cNvSpPr>
          <p:nvPr>
            <p:ph type="title"/>
          </p:nvPr>
        </p:nvSpPr>
        <p:spPr>
          <a:xfrm>
            <a:off x="600477" y="190442"/>
            <a:ext cx="8694362" cy="1461238"/>
          </a:xfrm>
        </p:spPr>
        <p:txBody>
          <a:bodyPr anchorCtr="1"/>
          <a:lstStyle/>
          <a:p>
            <a:pPr lvl="0" algn="ctr">
              <a:buNone/>
            </a:pPr>
            <a:r>
              <a:rPr lang="pl-PL" sz="4000" b="1" dirty="0"/>
              <a:t>Okoliczności śmierci posterunkowego</a:t>
            </a:r>
          </a:p>
        </p:txBody>
      </p:sp>
      <p:sp>
        <p:nvSpPr>
          <p:cNvPr id="3" name="Symbol zastępczy zawartości 4"/>
          <p:cNvSpPr txBox="1">
            <a:spLocks noGrp="1"/>
          </p:cNvSpPr>
          <p:nvPr>
            <p:ph idx="1"/>
          </p:nvPr>
        </p:nvSpPr>
        <p:spPr>
          <a:xfrm>
            <a:off x="600477" y="1491916"/>
            <a:ext cx="8694362" cy="5386154"/>
          </a:xfrm>
        </p:spPr>
        <p:txBody>
          <a:bodyPr lIns="91440" tIns="45720" rIns="91440" bIns="45720"/>
          <a:lstStyle/>
          <a:p>
            <a:pPr marL="0" lvl="0" indent="0" algn="just" hangingPunct="1">
              <a:spcBef>
                <a:spcPts val="1000"/>
              </a:spcBef>
              <a:spcAft>
                <a:spcPts val="0"/>
              </a:spcAft>
              <a:buNone/>
            </a:pPr>
            <a:r>
              <a:rPr lang="pl-PL" sz="2400" b="1" dirty="0">
                <a:latin typeface="Calibri"/>
              </a:rPr>
              <a:t>Dnia 14 sierpnia roku 1939 roku, Pan Wiktor udał się na ostatnią służbę w swoim życiu. Tego dnia dostał rozkaz przechwycenia na granicy Marcina Adamczyka. Podejrzany należał do Partii </a:t>
            </a:r>
            <a:r>
              <a:rPr lang="pl-PL" sz="2400" b="1" dirty="0" err="1">
                <a:latin typeface="Calibri"/>
              </a:rPr>
              <a:t>Jungdeutsche</a:t>
            </a:r>
            <a:r>
              <a:rPr lang="pl-PL" sz="2400" b="1" dirty="0">
                <a:latin typeface="Calibri"/>
              </a:rPr>
              <a:t> </a:t>
            </a:r>
            <a:r>
              <a:rPr lang="pl-PL" sz="2400" b="1" dirty="0" err="1">
                <a:latin typeface="Calibri"/>
              </a:rPr>
              <a:t>Partei</a:t>
            </a:r>
            <a:r>
              <a:rPr lang="pl-PL" sz="2400" b="1" dirty="0">
                <a:latin typeface="Calibri"/>
              </a:rPr>
              <a:t> </a:t>
            </a:r>
            <a:r>
              <a:rPr lang="pl-PL" sz="2400" b="1" dirty="0" err="1">
                <a:latin typeface="Calibri"/>
              </a:rPr>
              <a:t>in</a:t>
            </a:r>
            <a:r>
              <a:rPr lang="pl-PL" sz="2400" b="1" dirty="0">
                <a:latin typeface="Calibri"/>
              </a:rPr>
              <a:t> </a:t>
            </a:r>
            <a:r>
              <a:rPr lang="pl-PL" sz="2400" b="1" dirty="0" err="1">
                <a:latin typeface="Calibri"/>
              </a:rPr>
              <a:t>Polen</a:t>
            </a:r>
            <a:r>
              <a:rPr lang="pl-PL" sz="2400" b="1" dirty="0">
                <a:latin typeface="Calibri"/>
              </a:rPr>
              <a:t> i grupy dywersyjnej "</a:t>
            </a:r>
            <a:r>
              <a:rPr lang="pl-PL" sz="2400" b="1" dirty="0" err="1">
                <a:latin typeface="Calibri"/>
              </a:rPr>
              <a:t>Freikorps</a:t>
            </a:r>
            <a:r>
              <a:rPr lang="pl-PL" sz="2400" b="1" dirty="0">
                <a:latin typeface="Calibri"/>
              </a:rPr>
              <a:t>". Po udaniu się na punkt graniczny posterunkowy </a:t>
            </a:r>
            <a:r>
              <a:rPr lang="pl-PL" sz="2400" b="1" dirty="0" err="1">
                <a:latin typeface="Calibri"/>
              </a:rPr>
              <a:t>Szwagiel</a:t>
            </a:r>
            <a:r>
              <a:rPr lang="pl-PL" sz="2400" b="1" dirty="0">
                <a:latin typeface="Calibri"/>
              </a:rPr>
              <a:t> przechwycił Marcina Adamczyka i udał się wraz z nim do komisariatu. W tym samym czasie do mieszkania Pawła Kalety udał się niejaki Bernard Celary i poinformował, że ludzi z organizacji nakryła policja. Zaczęły się zatrzymania i rewizje. Dodatkowo Celary powiedział Kalecie, by ten zabrał broń wraz z amunicja i udał się z nim do </a:t>
            </a:r>
            <a:r>
              <a:rPr lang="pl-PL" sz="2400" b="1" dirty="0" err="1">
                <a:latin typeface="Calibri"/>
              </a:rPr>
              <a:t>Szarleja</a:t>
            </a:r>
            <a:r>
              <a:rPr lang="pl-PL" sz="2400" b="1" dirty="0">
                <a:latin typeface="Calibri"/>
              </a:rPr>
              <a:t>. Delikwenci udali się na ulice Piłsudskiego, gdzie na wysokości szpitala Urazowego spostrzegli Adamczyka prowadzonego przez Policjanta około godziny 16:30. Kiedy się mijali Adamczyk mrugnął do kompanów dając w ten sposób znak, że ma kłopoty.</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name="Slide28">
    <p:bg>
      <p:bgPr>
        <a:gradFill>
          <a:gsLst>
            <a:gs pos="0">
              <a:srgbClr val="A6A6A6"/>
            </a:gs>
            <a:gs pos="100000">
              <a:srgbClr val="C2D1ED"/>
            </a:gs>
          </a:gsLst>
          <a:lin ang="5400000"/>
        </a:gradFill>
        <a:effectLst/>
      </p:bgPr>
    </p:bg>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p>
            <a:pPr lvl="0">
              <a:buNone/>
            </a:pPr>
            <a:r>
              <a:rPr lang="pl-PL" b="1" dirty="0"/>
              <a:t>Okoliczności </a:t>
            </a:r>
            <a:r>
              <a:rPr lang="pl-PL" sz="4000" b="1" dirty="0"/>
              <a:t>śmierci</a:t>
            </a:r>
            <a:r>
              <a:rPr lang="pl-PL" b="1" dirty="0"/>
              <a:t> posterunkowego</a:t>
            </a:r>
            <a:endParaRPr lang="pl-PL" dirty="0"/>
          </a:p>
        </p:txBody>
      </p:sp>
      <p:sp>
        <p:nvSpPr>
          <p:cNvPr id="3" name="Tytuł 2"/>
          <p:cNvSpPr txBox="1">
            <a:spLocks noGrp="1"/>
          </p:cNvSpPr>
          <p:nvPr>
            <p:ph type="title" idx="4294967295"/>
          </p:nvPr>
        </p:nvSpPr>
        <p:spPr>
          <a:xfrm>
            <a:off x="692996" y="2012402"/>
            <a:ext cx="8694362" cy="4796640"/>
          </a:xfrm>
        </p:spPr>
        <p:txBody>
          <a:bodyPr/>
          <a:lstStyle/>
          <a:p>
            <a:endParaRPr lang="pl-PL"/>
          </a:p>
        </p:txBody>
      </p:sp>
      <p:sp>
        <p:nvSpPr>
          <p:cNvPr id="4" name="Symbol zastępczy zawartości 3"/>
          <p:cNvSpPr txBox="1">
            <a:spLocks noGrp="1"/>
          </p:cNvSpPr>
          <p:nvPr>
            <p:ph idx="1"/>
          </p:nvPr>
        </p:nvSpPr>
        <p:spPr>
          <a:xfrm>
            <a:off x="385011" y="1796716"/>
            <a:ext cx="9384631" cy="5459834"/>
          </a:xfrm>
        </p:spPr>
        <p:txBody>
          <a:bodyPr/>
          <a:lstStyle/>
          <a:p>
            <a:pPr marL="0" lvl="0" indent="0" algn="just" hangingPunct="1">
              <a:spcBef>
                <a:spcPts val="1000"/>
              </a:spcBef>
              <a:spcAft>
                <a:spcPts val="0"/>
              </a:spcAft>
              <a:buNone/>
            </a:pPr>
            <a:r>
              <a:rPr lang="pl-PL" sz="2400" b="1" dirty="0">
                <a:latin typeface="Calibri"/>
              </a:rPr>
              <a:t>Kiedy ich minęli, Kaleta wraz z Celarym wyciągnęli broń z marynarek, a że Kaleta zrobił to wcześniej, drugi krzyknął „strzelaj, strzelaj!" Morderca wypalił jak to wspominał parę razy w plecy. Adamczyk podbiegł do Celarego i zabrał od niego broń. Kaleta uciekł w kierunku Folwarku na Szarleju gdzie się schronił. Adamczykowi miało udać się prawdopodobnie przebić do Niemiec przez zieloną granicę.</a:t>
            </a:r>
          </a:p>
          <a:p>
            <a:pPr marL="0" lvl="0" indent="0" algn="just" hangingPunct="1">
              <a:spcBef>
                <a:spcPts val="1000"/>
              </a:spcBef>
              <a:spcAft>
                <a:spcPts val="0"/>
              </a:spcAft>
              <a:buNone/>
            </a:pPr>
            <a:r>
              <a:rPr lang="pl-PL" sz="2400" b="1" dirty="0">
                <a:latin typeface="Calibri"/>
              </a:rPr>
              <a:t>Posterunkowy </a:t>
            </a:r>
            <a:r>
              <a:rPr lang="pl-PL" sz="2400" b="1" dirty="0" err="1">
                <a:latin typeface="Calibri"/>
              </a:rPr>
              <a:t>Szwagiel</a:t>
            </a:r>
            <a:r>
              <a:rPr lang="pl-PL" sz="2400" b="1" dirty="0">
                <a:latin typeface="Calibri"/>
              </a:rPr>
              <a:t> doznał poważnych obrażeń wewnętrznych w skutek czego wykrwawił się i umarł na miejscu. Lekarz prowadzący sekcje zwłok wydał opinię, że nawet jeśli zostałaby udzielona natychmiastowa pomoc, niestety nie udałoby się uratować Pana Wiktora.</a:t>
            </a:r>
          </a:p>
          <a:p>
            <a:pPr lvl="0"/>
            <a:endParaRPr lang="pl-PL" b="1"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name="Slide17">
    <p:bg>
      <p:bgPr>
        <a:solidFill>
          <a:srgbClr val="F8CBAD"/>
        </a:solidFill>
        <a:effectLst/>
      </p:bgPr>
    </p:bg>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nchorCtr="1"/>
          <a:lstStyle/>
          <a:p>
            <a:pPr lvl="0" algn="ctr">
              <a:buNone/>
            </a:pPr>
            <a:r>
              <a:rPr lang="pl-PL" sz="4000" b="1" dirty="0"/>
              <a:t>Pogrzeb Wiktora </a:t>
            </a:r>
            <a:r>
              <a:rPr lang="pl-PL" sz="4000" b="1" dirty="0" err="1"/>
              <a:t>Szwagla</a:t>
            </a:r>
            <a:endParaRPr lang="pl-PL" sz="4000" b="1" dirty="0"/>
          </a:p>
        </p:txBody>
      </p:sp>
      <p:sp>
        <p:nvSpPr>
          <p:cNvPr id="3" name="Symbol zastępczy zawartości 2"/>
          <p:cNvSpPr txBox="1">
            <a:spLocks noGrp="1"/>
          </p:cNvSpPr>
          <p:nvPr>
            <p:ph idx="1"/>
          </p:nvPr>
        </p:nvSpPr>
        <p:spPr>
          <a:xfrm>
            <a:off x="575815" y="2037347"/>
            <a:ext cx="9065490" cy="5098968"/>
          </a:xfrm>
        </p:spPr>
        <p:txBody>
          <a:bodyPr lIns="91440" tIns="45720" rIns="91440" bIns="45720"/>
          <a:lstStyle/>
          <a:p>
            <a:pPr marL="0" lvl="0" indent="0" algn="just" hangingPunct="1">
              <a:spcBef>
                <a:spcPts val="1000"/>
              </a:spcBef>
              <a:spcAft>
                <a:spcPts val="0"/>
              </a:spcAft>
              <a:buNone/>
            </a:pPr>
            <a:r>
              <a:rPr lang="pl-PL" sz="2400" b="1" dirty="0">
                <a:latin typeface="Calibri"/>
              </a:rPr>
              <a:t>Pogrzeb odbył się 17 sierpnia o godz. 8:45 i zmienił się w manifestację narodową ludności polskiej. Obecni byli wysoko postawieni urzędnicy. Trumnę ze zwłokami złożono w Kaplicy Szpitalnej Spółki Brackiej (Szpital Urazowy) w Piekarach Śląskich. Na terenie dziedzińca szpitalnego ustawiły się liczne organizacje ze sztandarami. Koledzy zmarłego wynieśli trumnę z ciałem policjanta i złożyli ją na karawanie przy dźwiękach marsza żałobnego. Pośmiertnie Wiktor </a:t>
            </a:r>
            <a:r>
              <a:rPr lang="pl-PL" sz="2400" b="1" dirty="0" err="1">
                <a:latin typeface="Calibri"/>
              </a:rPr>
              <a:t>Szwagiel</a:t>
            </a:r>
            <a:r>
              <a:rPr lang="pl-PL" sz="2400" b="1" dirty="0">
                <a:latin typeface="Calibri"/>
              </a:rPr>
              <a:t> został awansowany na starszego posterunkowego. Po wojnie z racji sytuacji geopolitycznej kraju, śmierć, pochówek i pamięć o tym wydarzeniu została zatarta. A szczątki doczesne Pana Wiktora </a:t>
            </a:r>
            <a:r>
              <a:rPr lang="pl-PL" sz="2400" b="1" dirty="0" err="1">
                <a:latin typeface="Calibri"/>
              </a:rPr>
              <a:t>Szwagla</a:t>
            </a:r>
            <a:r>
              <a:rPr lang="pl-PL" sz="2400" b="1" dirty="0">
                <a:latin typeface="Calibri"/>
              </a:rPr>
              <a:t> spoczywają w bezimiennej kwaterze pod pomnikiem kolejnej zmarłej osoby.</a:t>
            </a:r>
          </a:p>
          <a:p>
            <a:pPr marL="0" lvl="0" indent="0" algn="just" hangingPunct="1">
              <a:spcBef>
                <a:spcPts val="1000"/>
              </a:spcBef>
              <a:spcAft>
                <a:spcPts val="0"/>
              </a:spcAft>
              <a:buNone/>
            </a:pPr>
            <a:endParaRPr lang="pl-PL" sz="2400" dirty="0">
              <a:latin typeface="Calibri"/>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pic>
        <p:nvPicPr>
          <p:cNvPr id="2" name="Obraz 3"/>
          <p:cNvPicPr>
            <a:picLocks noChangeAspect="1"/>
          </p:cNvPicPr>
          <p:nvPr/>
        </p:nvPicPr>
        <p:blipFill>
          <a:blip r:embed="rId3" cstate="print"/>
          <a:stretch>
            <a:fillRect/>
          </a:stretch>
        </p:blipFill>
        <p:spPr>
          <a:xfrm>
            <a:off x="47521" y="609484"/>
            <a:ext cx="9975244" cy="5690155"/>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2">
    <p:bg>
      <p:bgPr>
        <a:blipFill>
          <a:blip r:embed="rId3" cstate="print"/>
          <a:tile sx="100002" sy="100002" algn="tl"/>
        </a:blipFill>
        <a:effectLst/>
      </p:bgPr>
    </p:bg>
    <p:spTree>
      <p:nvGrpSpPr>
        <p:cNvPr id="1" name=""/>
        <p:cNvGrpSpPr/>
        <p:nvPr/>
      </p:nvGrpSpPr>
      <p:grpSpPr>
        <a:xfrm>
          <a:off x="0" y="0"/>
          <a:ext cx="0" cy="0"/>
          <a:chOff x="0" y="0"/>
          <a:chExt cx="0" cy="0"/>
        </a:xfrm>
      </p:grpSpPr>
      <p:sp>
        <p:nvSpPr>
          <p:cNvPr id="2" name="Symbol zastępczy zawartości 7"/>
          <p:cNvSpPr txBox="1">
            <a:spLocks noGrp="1"/>
          </p:cNvSpPr>
          <p:nvPr>
            <p:ph type="body" idx="4294967295"/>
          </p:nvPr>
        </p:nvSpPr>
        <p:spPr>
          <a:xfrm>
            <a:off x="505077" y="518160"/>
            <a:ext cx="9072722" cy="6522719"/>
          </a:xfrm>
        </p:spPr>
        <p:txBody>
          <a:bodyPr/>
          <a:lstStyle/>
          <a:p>
            <a:pPr marL="0" lvl="0" indent="0" algn="just">
              <a:spcBef>
                <a:spcPts val="1000"/>
              </a:spcBef>
              <a:spcAft>
                <a:spcPts val="0"/>
              </a:spcAft>
              <a:buNone/>
            </a:pPr>
            <a:r>
              <a:rPr lang="pl-PL" sz="2400" b="1" dirty="0">
                <a:latin typeface="Calibri"/>
              </a:rPr>
              <a:t>Polska ludność Górnego Śląska od średniowiecza  mieszkająca poza granicami Polski była poddawana germanizacji. Pomimo tego w XIX wieku zaczęła się jednak w nich budzić świadomość narodowa. Przyczyniła się do tego m. in. migracja ludności polskiej z innych regionów, która przybywała na Śląsk do pracy w kopalniach i hutach. Ważną rolę także odegrało duchowieństwo katolickie, które w większości było narodowości polskiej. Według oficjalnych danych z początku XX wieku 60% mieszkańców tych terenów posługiwało się na co dzień językiem polskim. Dlatego to delegacja polska na konferencji paryskiej domagała się włączenie Górnego Śląska do Polski. Nie chcieli się na to zgodzić Niemcy, dlatego postanowiono, że o losie Górnego Śląska zdecyduje plebiscyt. Pod koniec 1918 roku stosunki polsko – niemieckie uległy gwałtownemu pogorszeniu, dlatego, że z wojny wracali zdemobilizowani żołnierze niemieccy i aby zapewnić im pracę miejscowi fabrykanci zaczęli zwalniać polskich robotników. Doprowadziło to do licznych strajków, a w konsekwencji przerodziło się w I powstanie śląskie.</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pic>
        <p:nvPicPr>
          <p:cNvPr id="2" name="Obraz 1"/>
          <p:cNvPicPr>
            <a:picLocks noChangeAspect="1"/>
          </p:cNvPicPr>
          <p:nvPr/>
        </p:nvPicPr>
        <p:blipFill>
          <a:blip r:embed="rId3" cstate="print"/>
          <a:stretch>
            <a:fillRect/>
          </a:stretch>
        </p:blipFill>
        <p:spPr>
          <a:xfrm>
            <a:off x="1552678" y="114482"/>
            <a:ext cx="6981480" cy="7337163"/>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pic>
        <p:nvPicPr>
          <p:cNvPr id="2" name="Obraz 1"/>
          <p:cNvPicPr>
            <a:picLocks noChangeAspect="1"/>
          </p:cNvPicPr>
          <p:nvPr/>
        </p:nvPicPr>
        <p:blipFill>
          <a:blip r:embed="rId3" cstate="print"/>
          <a:stretch>
            <a:fillRect/>
          </a:stretch>
        </p:blipFill>
        <p:spPr>
          <a:xfrm>
            <a:off x="66595" y="1057320"/>
            <a:ext cx="9935998" cy="5938561"/>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name="Slide22">
    <p:bg>
      <p:bgPr>
        <a:solidFill>
          <a:srgbClr val="ADB9CA"/>
        </a:solidFill>
        <a:effectLst/>
      </p:bgPr>
    </p:bg>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304800" y="326879"/>
            <a:ext cx="9496925" cy="1262155"/>
          </a:xfrm>
        </p:spPr>
        <p:txBody>
          <a:bodyPr anchorCtr="1"/>
          <a:lstStyle/>
          <a:p>
            <a:pPr lvl="0" algn="ctr">
              <a:buNone/>
            </a:pPr>
            <a:r>
              <a:rPr lang="pl-PL" sz="2000" b="1" dirty="0"/>
              <a:t>Uroczystości pogrzebowe w Piekarach posterunkowego policji śląskiej </a:t>
            </a:r>
            <a:r>
              <a:rPr lang="pl-PL" sz="2200" b="1" dirty="0"/>
              <a:t/>
            </a:r>
            <a:br>
              <a:rPr lang="pl-PL" sz="2200" b="1" dirty="0"/>
            </a:br>
            <a:r>
              <a:rPr lang="pl-PL" sz="2000" b="1" dirty="0"/>
              <a:t>Wiktora </a:t>
            </a:r>
            <a:r>
              <a:rPr lang="pl-PL" sz="2000" b="1" dirty="0" err="1"/>
              <a:t>Szwagla</a:t>
            </a:r>
            <a:r>
              <a:rPr lang="pl-PL" sz="2000" b="1" dirty="0"/>
              <a:t> zamordowanego przez dywersanta niemieckiego </a:t>
            </a:r>
            <a:r>
              <a:rPr lang="pl-PL" sz="2200" b="1" dirty="0"/>
              <a:t/>
            </a:r>
            <a:br>
              <a:rPr lang="pl-PL" sz="2200" b="1" dirty="0"/>
            </a:br>
            <a:r>
              <a:rPr lang="pl-PL" sz="2000" b="1" dirty="0"/>
              <a:t>na przejściu granicznym Szarlej (sierpień 1938 r.).</a:t>
            </a:r>
          </a:p>
        </p:txBody>
      </p:sp>
      <p:pic>
        <p:nvPicPr>
          <p:cNvPr id="3" name="Obraz 3"/>
          <p:cNvPicPr>
            <a:picLocks noChangeAspect="1"/>
          </p:cNvPicPr>
          <p:nvPr/>
        </p:nvPicPr>
        <p:blipFill>
          <a:blip r:embed="rId3" cstate="print">
            <a:lum bright="-50000"/>
            <a:alphaModFix/>
          </a:blip>
          <a:srcRect/>
          <a:stretch>
            <a:fillRect/>
          </a:stretch>
        </p:blipFill>
        <p:spPr>
          <a:xfrm>
            <a:off x="2952003" y="1590479"/>
            <a:ext cx="4320000" cy="5753523"/>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name="Slide23">
    <p:bg>
      <p:bgPr>
        <a:solidFill>
          <a:srgbClr val="FFE699"/>
        </a:solidFill>
        <a:effectLst/>
      </p:bgPr>
    </p:bg>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0" y="285841"/>
            <a:ext cx="9072722" cy="1822316"/>
          </a:xfrm>
        </p:spPr>
        <p:txBody>
          <a:bodyPr anchorCtr="1"/>
          <a:lstStyle/>
          <a:p>
            <a:pPr lvl="0" algn="ctr">
              <a:buNone/>
            </a:pPr>
            <a:r>
              <a:rPr lang="pl-PL" sz="3600" b="1"/>
              <a:t>Obchody Święta Niepodległości w Katowicach    (11 listopada 1936 r.). </a:t>
            </a:r>
            <a:br>
              <a:rPr lang="pl-PL" sz="3600" b="1"/>
            </a:br>
            <a:r>
              <a:rPr lang="pl-PL" sz="3600" b="1"/>
              <a:t>Oddział policji w mundurach paradnych podczas defilady.</a:t>
            </a:r>
          </a:p>
        </p:txBody>
      </p:sp>
      <p:pic>
        <p:nvPicPr>
          <p:cNvPr id="3" name="Obraz 3"/>
          <p:cNvPicPr>
            <a:picLocks noChangeAspect="1"/>
          </p:cNvPicPr>
          <p:nvPr/>
        </p:nvPicPr>
        <p:blipFill>
          <a:blip r:embed="rId3" cstate="print">
            <a:lum bright="-50000"/>
            <a:alphaModFix/>
          </a:blip>
          <a:srcRect/>
          <a:stretch>
            <a:fillRect/>
          </a:stretch>
        </p:blipFill>
        <p:spPr>
          <a:xfrm>
            <a:off x="1302480" y="2448004"/>
            <a:ext cx="7697519" cy="4607999"/>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name="Slide24">
    <p:bg>
      <p:bgPr>
        <a:solidFill>
          <a:srgbClr val="BDD7EE"/>
        </a:solidFill>
        <a:effectLst/>
      </p:bgPr>
    </p:bg>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228599" y="447836"/>
            <a:ext cx="9852025" cy="1754276"/>
          </a:xfrm>
        </p:spPr>
        <p:txBody>
          <a:bodyPr wrap="square" anchorCtr="1">
            <a:spAutoFit/>
          </a:bodyPr>
          <a:lstStyle/>
          <a:p>
            <a:pPr lvl="0" algn="ctr">
              <a:buNone/>
            </a:pPr>
            <a:r>
              <a:rPr lang="pl-PL" sz="4000" b="1" dirty="0"/>
              <a:t>Budynek Komisariatu Policji Województwa Śląskiego (do niedawna budynek był siedzibą banku)</a:t>
            </a:r>
          </a:p>
        </p:txBody>
      </p:sp>
      <p:pic>
        <p:nvPicPr>
          <p:cNvPr id="3" name="Symbol zastępczy obrazu 2"/>
          <p:cNvPicPr>
            <a:picLocks noGrp="1" noChangeAspect="1"/>
          </p:cNvPicPr>
          <p:nvPr>
            <p:ph type="pic" idx="4294967295"/>
          </p:nvPr>
        </p:nvPicPr>
        <p:blipFill>
          <a:blip r:embed="rId3" cstate="print">
            <a:lum bright="-50000"/>
            <a:alphaModFix/>
          </a:blip>
          <a:srcRect/>
          <a:stretch>
            <a:fillRect/>
          </a:stretch>
        </p:blipFill>
        <p:spPr>
          <a:xfrm>
            <a:off x="0" y="2884319"/>
            <a:ext cx="4427643" cy="2757601"/>
          </a:xfrm>
        </p:spPr>
      </p:pic>
      <p:pic>
        <p:nvPicPr>
          <p:cNvPr id="4" name="Symbol zastępczy obrazu 3"/>
          <p:cNvPicPr>
            <a:picLocks noGrp="1" noChangeAspect="1"/>
          </p:cNvPicPr>
          <p:nvPr>
            <p:ph type="pic" idx="4294967295"/>
          </p:nvPr>
        </p:nvPicPr>
        <p:blipFill>
          <a:blip r:embed="rId4" cstate="print">
            <a:lum bright="-50000"/>
            <a:alphaModFix/>
          </a:blip>
          <a:srcRect/>
          <a:stretch>
            <a:fillRect/>
          </a:stretch>
        </p:blipFill>
        <p:spPr>
          <a:xfrm>
            <a:off x="5653076" y="2884319"/>
            <a:ext cx="4427643" cy="2757601"/>
          </a:xfr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name="Slide25">
    <p:bg>
      <p:bgPr>
        <a:solidFill>
          <a:srgbClr val="B4C7E7"/>
        </a:solidFill>
        <a:effectLst/>
      </p:bgPr>
    </p:bg>
    <p:spTree>
      <p:nvGrpSpPr>
        <p:cNvPr id="1" name=""/>
        <p:cNvGrpSpPr/>
        <p:nvPr/>
      </p:nvGrpSpPr>
      <p:grpSpPr>
        <a:xfrm>
          <a:off x="0" y="0"/>
          <a:ext cx="0" cy="0"/>
          <a:chOff x="0" y="0"/>
          <a:chExt cx="0" cy="0"/>
        </a:xfrm>
      </p:grpSpPr>
      <p:pic>
        <p:nvPicPr>
          <p:cNvPr id="2" name="Obraz 3"/>
          <p:cNvPicPr>
            <a:picLocks noChangeAspect="1"/>
          </p:cNvPicPr>
          <p:nvPr/>
        </p:nvPicPr>
        <p:blipFill>
          <a:blip r:embed="rId3" cstate="print">
            <a:lum bright="-50000"/>
            <a:alphaModFix/>
          </a:blip>
          <a:srcRect/>
          <a:stretch>
            <a:fillRect/>
          </a:stretch>
        </p:blipFill>
        <p:spPr>
          <a:xfrm>
            <a:off x="1799996" y="1655996"/>
            <a:ext cx="6695995" cy="4895999"/>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name="Slide26">
    <p:bg>
      <p:bgPr>
        <a:solidFill>
          <a:srgbClr val="F8CBAD"/>
        </a:solidFill>
        <a:effectLst/>
      </p:bgPr>
    </p:bg>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689811" y="301678"/>
            <a:ext cx="9390813" cy="1262155"/>
          </a:xfrm>
        </p:spPr>
        <p:txBody>
          <a:bodyPr/>
          <a:lstStyle/>
          <a:p>
            <a:pPr lvl="0">
              <a:buNone/>
            </a:pPr>
            <a:r>
              <a:rPr lang="pl-PL" b="1" dirty="0"/>
              <a:t>Bibliografia</a:t>
            </a:r>
          </a:p>
        </p:txBody>
      </p:sp>
      <p:sp>
        <p:nvSpPr>
          <p:cNvPr id="3" name="Symbol zastępczy tekstu 2"/>
          <p:cNvSpPr txBox="1">
            <a:spLocks noGrp="1"/>
          </p:cNvSpPr>
          <p:nvPr>
            <p:ph type="body" idx="4294967295"/>
          </p:nvPr>
        </p:nvSpPr>
        <p:spPr>
          <a:xfrm>
            <a:off x="641684" y="1768321"/>
            <a:ext cx="8431038" cy="4989597"/>
          </a:xfrm>
        </p:spPr>
        <p:txBody>
          <a:bodyPr/>
          <a:lstStyle/>
          <a:p>
            <a:pPr marL="228600" lvl="0" indent="-228600">
              <a:spcBef>
                <a:spcPts val="1000"/>
              </a:spcBef>
              <a:spcAft>
                <a:spcPts val="0"/>
              </a:spcAft>
            </a:pPr>
            <a:r>
              <a:rPr lang="pl-PL" sz="1600" b="1" dirty="0">
                <a:latin typeface="Calibri"/>
                <a:hlinkClick r:id="rId3"/>
              </a:rPr>
              <a:t>https://pl.wikipedia.org/wiki/Powstania_%C5%9Bl%C4%85skie</a:t>
            </a:r>
          </a:p>
          <a:p>
            <a:pPr marL="228600" lvl="0" indent="-228600">
              <a:spcBef>
                <a:spcPts val="1000"/>
              </a:spcBef>
              <a:spcAft>
                <a:spcPts val="0"/>
              </a:spcAft>
            </a:pPr>
            <a:r>
              <a:rPr lang="pl-PL" sz="1600" b="1" dirty="0">
                <a:latin typeface="Calibri"/>
                <a:hlinkClick r:id="rId4"/>
              </a:rPr>
              <a:t>https://pl.wikipedia.org/wiki/I_powstanie_%C5%9Bl%C4%85skie</a:t>
            </a:r>
          </a:p>
          <a:p>
            <a:pPr marL="228600" lvl="0" indent="-228600">
              <a:spcBef>
                <a:spcPts val="1000"/>
              </a:spcBef>
              <a:spcAft>
                <a:spcPts val="0"/>
              </a:spcAft>
            </a:pPr>
            <a:r>
              <a:rPr lang="pl-PL" sz="1600" b="1" dirty="0">
                <a:latin typeface="Calibri"/>
                <a:hlinkClick r:id="rId5"/>
              </a:rPr>
              <a:t>https://pl.wikipedia.org/wiki/II_powstanie_%C5%9Bl%C4%85skie</a:t>
            </a:r>
          </a:p>
          <a:p>
            <a:pPr marL="228600" lvl="0" indent="-228600">
              <a:spcBef>
                <a:spcPts val="1000"/>
              </a:spcBef>
              <a:spcAft>
                <a:spcPts val="0"/>
              </a:spcAft>
            </a:pPr>
            <a:r>
              <a:rPr lang="pl-PL" sz="1600" b="1" dirty="0">
                <a:latin typeface="Calibri"/>
                <a:hlinkClick r:id="rId6"/>
              </a:rPr>
              <a:t>https://pl.wikipedia.org/wiki/III_powstanie_%C5%9Bl%C4%85skie</a:t>
            </a:r>
          </a:p>
          <a:p>
            <a:pPr marL="228600" lvl="0" indent="-228600">
              <a:spcBef>
                <a:spcPts val="1000"/>
              </a:spcBef>
              <a:spcAft>
                <a:spcPts val="0"/>
              </a:spcAft>
            </a:pPr>
            <a:r>
              <a:rPr lang="pl-PL" sz="1600" b="1" dirty="0">
                <a:latin typeface="Calibri"/>
              </a:rPr>
              <a:t>https://pl.wikipedia.org/wiki/Plebiscyt_na_G%C3%B3rnym_%C5%9Al%C4%85sku</a:t>
            </a:r>
          </a:p>
          <a:p>
            <a:pPr marL="228600" lvl="0" indent="-228600">
              <a:spcBef>
                <a:spcPts val="1000"/>
              </a:spcBef>
              <a:spcAft>
                <a:spcPts val="0"/>
              </a:spcAft>
            </a:pPr>
            <a:r>
              <a:rPr lang="pl-PL" sz="1600" b="1" dirty="0">
                <a:latin typeface="Calibri"/>
                <a:hlinkClick r:id="rId7"/>
              </a:rPr>
              <a:t>http://historiagornegoslaska.blogspot.com/2013/02/policja-wojewodztwa-slaskiego.html</a:t>
            </a:r>
          </a:p>
          <a:p>
            <a:pPr marL="228600" lvl="0" indent="-228600">
              <a:spcBef>
                <a:spcPts val="1000"/>
              </a:spcBef>
              <a:spcAft>
                <a:spcPts val="0"/>
              </a:spcAft>
            </a:pPr>
            <a:r>
              <a:rPr lang="pl-PL" sz="1600" b="1" dirty="0">
                <a:latin typeface="Calibri"/>
                <a:hlinkClick r:id="rId8"/>
              </a:rPr>
              <a:t>http://www.piekarskiwerk.pl/artykuly/item/4-zabojstwo-posterunkowego-wiktora-szwagla-14-sierpnia-1939-roku</a:t>
            </a:r>
          </a:p>
          <a:p>
            <a:pPr marL="228600" lvl="0" indent="-228600">
              <a:spcBef>
                <a:spcPts val="1000"/>
              </a:spcBef>
              <a:spcAft>
                <a:spcPts val="0"/>
              </a:spcAft>
            </a:pPr>
            <a:r>
              <a:rPr lang="pl-PL" sz="1600" b="1" dirty="0">
                <a:latin typeface="Calibri"/>
              </a:rPr>
              <a:t>http://dzieje.pl/aktualnosci/iii-powstanie-slaskie</a:t>
            </a:r>
          </a:p>
          <a:p>
            <a:pPr marL="228600" lvl="0" indent="-228600">
              <a:spcBef>
                <a:spcPts val="1000"/>
              </a:spcBef>
              <a:spcAft>
                <a:spcPts val="0"/>
              </a:spcAft>
            </a:pPr>
            <a:endParaRPr lang="pl-PL" sz="1600" b="1" dirty="0">
              <a:latin typeface="Calibri"/>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name="Slide27">
    <p:bg>
      <p:bgPr>
        <a:blipFill>
          <a:blip r:embed="rId3" cstate="print"/>
          <a:tile sx="100002" sy="100002" algn="tl"/>
        </a:blipFill>
        <a:effectLst/>
      </p:bgPr>
    </p:bg>
    <p:spTree>
      <p:nvGrpSpPr>
        <p:cNvPr id="1" name=""/>
        <p:cNvGrpSpPr/>
        <p:nvPr/>
      </p:nvGrpSpPr>
      <p:grpSpPr>
        <a:xfrm>
          <a:off x="0" y="0"/>
          <a:ext cx="0" cy="0"/>
          <a:chOff x="0" y="0"/>
          <a:chExt cx="0" cy="0"/>
        </a:xfrm>
      </p:grpSpPr>
      <p:sp>
        <p:nvSpPr>
          <p:cNvPr id="2" name="Podtytuł 1"/>
          <p:cNvSpPr txBox="1">
            <a:spLocks noGrp="1"/>
          </p:cNvSpPr>
          <p:nvPr>
            <p:ph type="subTitle" idx="4294967295"/>
          </p:nvPr>
        </p:nvSpPr>
        <p:spPr>
          <a:xfrm>
            <a:off x="352926" y="301678"/>
            <a:ext cx="9432758" cy="6456240"/>
          </a:xfrm>
        </p:spPr>
        <p:txBody>
          <a:bodyPr anchor="ctr" anchorCtr="1"/>
          <a:lstStyle/>
          <a:p>
            <a:pPr marL="0" lvl="0" indent="0" algn="ctr">
              <a:spcBef>
                <a:spcPts val="1000"/>
              </a:spcBef>
              <a:spcAft>
                <a:spcPts val="0"/>
              </a:spcAft>
              <a:buNone/>
            </a:pPr>
            <a:r>
              <a:rPr lang="pl-PL" b="1" dirty="0">
                <a:latin typeface="Calibri" pitchFamily="18"/>
              </a:rPr>
              <a:t>Serdeczne podziękowania dla Pana Leszka </a:t>
            </a:r>
            <a:r>
              <a:rPr lang="pl-PL" b="1" dirty="0" err="1">
                <a:latin typeface="Calibri" pitchFamily="18"/>
              </a:rPr>
              <a:t>Bensza</a:t>
            </a:r>
            <a:r>
              <a:rPr lang="pl-PL" b="1" dirty="0">
                <a:latin typeface="Calibri" pitchFamily="18"/>
              </a:rPr>
              <a:t> za odkrycie nieznanego piekarskiego bohatera – Wiktora </a:t>
            </a:r>
            <a:r>
              <a:rPr lang="pl-PL" b="1" dirty="0" err="1">
                <a:latin typeface="Calibri" pitchFamily="18"/>
              </a:rPr>
              <a:t>Szwagla</a:t>
            </a:r>
            <a:r>
              <a:rPr lang="pl-PL" b="1" dirty="0">
                <a:latin typeface="Calibri" pitchFamily="18"/>
              </a:rPr>
              <a:t>. Zapraszamy na stronę </a:t>
            </a:r>
            <a:r>
              <a:rPr lang="pl-PL" b="1" dirty="0" err="1">
                <a:latin typeface="Calibri" pitchFamily="18"/>
              </a:rPr>
              <a:t>p</a:t>
            </a:r>
            <a:r>
              <a:rPr lang="pl-PL" b="1" smtClean="0">
                <a:latin typeface="Calibri" pitchFamily="18"/>
              </a:rPr>
              <a:t>iekarskiwerk.pl</a:t>
            </a:r>
            <a:endParaRPr lang="pl-PL" b="1" dirty="0">
              <a:latin typeface="Calibri" pitchFamily="18"/>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3">
    <p:bg>
      <p:bgPr>
        <a:blipFill>
          <a:blip r:embed="rId3" cstate="print"/>
          <a:tile sx="100002" sy="100002" algn="tl"/>
        </a:blipFill>
        <a:effectLst/>
      </p:bgPr>
    </p:bg>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0" y="301678"/>
            <a:ext cx="9072722" cy="1262155"/>
          </a:xfrm>
        </p:spPr>
        <p:txBody>
          <a:bodyPr anchorCtr="1"/>
          <a:lstStyle/>
          <a:p>
            <a:pPr lvl="0" algn="ctr">
              <a:buNone/>
            </a:pPr>
            <a:r>
              <a:rPr lang="pl-PL" sz="4000" b="1"/>
              <a:t>I powstanie śląskie – od 16 sierpnia do 24 sierpnia 1919 r.</a:t>
            </a:r>
          </a:p>
        </p:txBody>
      </p:sp>
      <p:sp>
        <p:nvSpPr>
          <p:cNvPr id="3" name="Symbol zastępczy tekstu 2"/>
          <p:cNvSpPr txBox="1">
            <a:spLocks noGrp="1"/>
          </p:cNvSpPr>
          <p:nvPr>
            <p:ph type="body" idx="4294967295"/>
          </p:nvPr>
        </p:nvSpPr>
        <p:spPr>
          <a:xfrm>
            <a:off x="438482" y="1859280"/>
            <a:ext cx="9072722" cy="5606759"/>
          </a:xfrm>
        </p:spPr>
        <p:txBody>
          <a:bodyPr/>
          <a:lstStyle/>
          <a:p>
            <a:pPr marL="0" lvl="0" indent="0" algn="just">
              <a:spcBef>
                <a:spcPts val="1000"/>
              </a:spcBef>
              <a:spcAft>
                <a:spcPts val="0"/>
              </a:spcAft>
              <a:buNone/>
            </a:pPr>
            <a:r>
              <a:rPr lang="pl-PL" sz="2400" b="1" dirty="0">
                <a:latin typeface="Calibri"/>
              </a:rPr>
              <a:t>wystąpienie zbrojne zorganizowane przez Polską Organizację Wojskową Górnego Śląska mające na celu przyłączenie Górnego Śląska do Polski. Rozpoczęło się w nocy z 16 na 17 sierpnia i trwało do 24 sierpnia 1919. Powstańcami niezadowolonymi z terroru i represji niemieckich dowodził Alfons Zgrzebniok. Powstanie objęło powiaty: katowicki, lubliniecki, pszczyński, rybnicki, tarnogórski oraz część raciborskiego. Zaangażowanie militarne od 14 lutego 1919 w wojnę z Rosją sowiecką na wschodzie Polski uniemożliwiło rządowi poparcie dla tego powstania. Zakończyło się przegraną i ucieczką powstańców przed represjami na teren Polski. W 1920 wybuchło II powstanie śląskie.</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4">
    <p:bg>
      <p:bgPr>
        <a:blipFill>
          <a:blip r:embed="rId3" cstate="print">
            <a:alphaModFix amt="35000"/>
          </a:blip>
          <a:tile sx="100002" sy="100002" algn="tl"/>
        </a:blipFill>
        <a:effectLst/>
      </p:bgPr>
    </p:bg>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0" y="301678"/>
            <a:ext cx="9072722" cy="1262155"/>
          </a:xfrm>
        </p:spPr>
        <p:txBody>
          <a:bodyPr anchorCtr="1"/>
          <a:lstStyle/>
          <a:p>
            <a:pPr lvl="0" algn="ctr">
              <a:buNone/>
            </a:pPr>
            <a:r>
              <a:rPr lang="pl-PL" sz="4000" b="1"/>
              <a:t>II powstanie śląskie – od 19/20 sierpnia do 25 sierpnia 1920 r.</a:t>
            </a:r>
          </a:p>
        </p:txBody>
      </p:sp>
      <p:sp>
        <p:nvSpPr>
          <p:cNvPr id="3" name="Symbol zastępczy tekstu 2"/>
          <p:cNvSpPr txBox="1">
            <a:spLocks noGrp="1"/>
          </p:cNvSpPr>
          <p:nvPr>
            <p:ph type="body" idx="4294967295"/>
          </p:nvPr>
        </p:nvSpPr>
        <p:spPr>
          <a:xfrm>
            <a:off x="343082" y="1874521"/>
            <a:ext cx="9426560" cy="5312342"/>
          </a:xfrm>
        </p:spPr>
        <p:txBody>
          <a:bodyPr/>
          <a:lstStyle/>
          <a:p>
            <a:pPr marL="0" lvl="0" indent="0" algn="just">
              <a:spcBef>
                <a:spcPts val="1000"/>
              </a:spcBef>
              <a:spcAft>
                <a:spcPts val="0"/>
              </a:spcAft>
              <a:buNone/>
            </a:pPr>
            <a:r>
              <a:rPr lang="pl-PL" sz="2400" b="1" dirty="0">
                <a:latin typeface="Calibri"/>
              </a:rPr>
              <a:t>wystąpienie zbrojne trwające od 19/20 sierpnia do 25 sierpnia 1920, mające na celu usunięcie z obszaru plebiscytowego niemieckich organów bezpieczeństwa oraz utworzenie mieszanej policji polsko-niemieckiej opartej na zasadzie parytetu. II powstanie śląskie to jedna z czterech zakończonych sukcesem polskich insurekcji, obok wielkopolskiego (1806), sejneńskiego (1919) i wielkopolskiego (1918-1919).</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lide5">
    <p:bg>
      <p:bgPr>
        <a:blipFill>
          <a:blip r:embed="rId3" cstate="print">
            <a:alphaModFix amt="39000"/>
          </a:blip>
          <a:tile sx="100002" sy="100002" algn="tl"/>
        </a:blipFill>
        <a:effectLst/>
      </p:bgPr>
    </p:bg>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0" y="301678"/>
            <a:ext cx="9072722" cy="1262155"/>
          </a:xfrm>
        </p:spPr>
        <p:txBody>
          <a:bodyPr anchorCtr="1"/>
          <a:lstStyle/>
          <a:p>
            <a:pPr lvl="0" algn="ctr">
              <a:buNone/>
            </a:pPr>
            <a:r>
              <a:rPr lang="pl-PL" sz="4000" b="1" dirty="0"/>
              <a:t>Plebiscyt</a:t>
            </a:r>
          </a:p>
        </p:txBody>
      </p:sp>
      <p:sp>
        <p:nvSpPr>
          <p:cNvPr id="3" name="Symbol zastępczy tekstu 2"/>
          <p:cNvSpPr txBox="1">
            <a:spLocks noGrp="1"/>
          </p:cNvSpPr>
          <p:nvPr>
            <p:ph type="body" idx="4294967295"/>
          </p:nvPr>
        </p:nvSpPr>
        <p:spPr>
          <a:xfrm>
            <a:off x="533515" y="1732548"/>
            <a:ext cx="9072722" cy="5714408"/>
          </a:xfrm>
        </p:spPr>
        <p:txBody>
          <a:bodyPr/>
          <a:lstStyle/>
          <a:p>
            <a:pPr marL="0" lvl="0" indent="0" algn="just">
              <a:spcBef>
                <a:spcPts val="1000"/>
              </a:spcBef>
              <a:spcAft>
                <a:spcPts val="0"/>
              </a:spcAft>
              <a:buNone/>
            </a:pPr>
            <a:r>
              <a:rPr lang="pl-PL" sz="2400" b="1" dirty="0">
                <a:latin typeface="Calibri"/>
              </a:rPr>
              <a:t>Plebiscyt na Górnym Śląsku (</a:t>
            </a:r>
            <a:r>
              <a:rPr lang="pl-PL" sz="2400" b="1" dirty="0" err="1">
                <a:latin typeface="Calibri"/>
              </a:rPr>
              <a:t>niem.Volksabstimmung</a:t>
            </a:r>
            <a:r>
              <a:rPr lang="pl-PL" sz="2400" b="1" dirty="0">
                <a:latin typeface="Calibri"/>
              </a:rPr>
              <a:t> </a:t>
            </a:r>
            <a:r>
              <a:rPr lang="pl-PL" sz="2400" b="1" dirty="0" err="1">
                <a:latin typeface="Calibri"/>
              </a:rPr>
              <a:t>in</a:t>
            </a:r>
            <a:r>
              <a:rPr lang="pl-PL" sz="2400" b="1" dirty="0">
                <a:latin typeface="Calibri"/>
              </a:rPr>
              <a:t> </a:t>
            </a:r>
            <a:r>
              <a:rPr lang="pl-PL" sz="2400" b="1" dirty="0" err="1">
                <a:latin typeface="Calibri"/>
              </a:rPr>
              <a:t>Oberschlesien</a:t>
            </a:r>
            <a:r>
              <a:rPr lang="pl-PL" sz="2400" b="1" dirty="0">
                <a:latin typeface="Calibri"/>
              </a:rPr>
              <a:t>) – jeden z dwóch plebiscytów dotyczących etnicznego pogranicza polsko-niemieckiego, które wyznaczono w 1919 w wersalskim traktacie pokojowym kończącym I wojnę światową. Plebiscyt był przeprowadzony 20 marca 1921 i poprzedzony dwoma powstaniami ludności Górnego Śląska domagającej się przyłączenia regionu do Polski (powstania śląskie).</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0" y="301678"/>
            <a:ext cx="9072722" cy="1262155"/>
          </a:xfrm>
        </p:spPr>
        <p:txBody>
          <a:bodyPr anchorCtr="1"/>
          <a:lstStyle/>
          <a:p>
            <a:pPr lvl="0" algn="ctr">
              <a:buNone/>
            </a:pPr>
            <a:r>
              <a:rPr lang="pl-PL" sz="4000" b="1" dirty="0"/>
              <a:t>Górny Śląsk po I wojnie światowej</a:t>
            </a:r>
          </a:p>
        </p:txBody>
      </p:sp>
      <p:pic>
        <p:nvPicPr>
          <p:cNvPr id="3" name="Obraz 4"/>
          <p:cNvPicPr>
            <a:picLocks noChangeAspect="1"/>
          </p:cNvPicPr>
          <p:nvPr/>
        </p:nvPicPr>
        <p:blipFill>
          <a:blip r:embed="rId3" cstate="print">
            <a:lum bright="-50000"/>
            <a:alphaModFix/>
          </a:blip>
          <a:srcRect/>
          <a:stretch>
            <a:fillRect/>
          </a:stretch>
        </p:blipFill>
        <p:spPr>
          <a:xfrm>
            <a:off x="1871996" y="1871996"/>
            <a:ext cx="6362642" cy="5122075"/>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7">
    <p:bg>
      <p:bgPr>
        <a:solidFill>
          <a:srgbClr val="C5E0B4"/>
        </a:solidFill>
        <a:effectLst/>
      </p:bgPr>
    </p:bg>
    <p:spTree>
      <p:nvGrpSpPr>
        <p:cNvPr id="1" name=""/>
        <p:cNvGrpSpPr/>
        <p:nvPr/>
      </p:nvGrpSpPr>
      <p:grpSpPr>
        <a:xfrm>
          <a:off x="0" y="0"/>
          <a:ext cx="0" cy="0"/>
          <a:chOff x="0" y="0"/>
          <a:chExt cx="0" cy="0"/>
        </a:xfrm>
      </p:grpSpPr>
      <p:pic>
        <p:nvPicPr>
          <p:cNvPr id="2" name="Symbol zastępczy obrazu 1"/>
          <p:cNvPicPr>
            <a:picLocks noGrp="1" noChangeAspect="1"/>
          </p:cNvPicPr>
          <p:nvPr>
            <p:ph type="pic" idx="4294967295"/>
          </p:nvPr>
        </p:nvPicPr>
        <p:blipFill>
          <a:blip r:embed="rId3" cstate="print">
            <a:lum bright="-50000"/>
            <a:alphaModFix/>
          </a:blip>
          <a:srcRect/>
          <a:stretch>
            <a:fillRect/>
          </a:stretch>
        </p:blipFill>
        <p:spPr>
          <a:xfrm>
            <a:off x="431797" y="899513"/>
            <a:ext cx="4464000" cy="6048362"/>
          </a:xfrm>
        </p:spPr>
      </p:pic>
      <p:sp>
        <p:nvSpPr>
          <p:cNvPr id="3" name="Symbol zastępczy tekstu 3"/>
          <p:cNvSpPr txBox="1">
            <a:spLocks noGrp="1"/>
          </p:cNvSpPr>
          <p:nvPr>
            <p:ph type="body" idx="4294967295"/>
          </p:nvPr>
        </p:nvSpPr>
        <p:spPr>
          <a:xfrm>
            <a:off x="5653076" y="1768321"/>
            <a:ext cx="4427643" cy="4989597"/>
          </a:xfrm>
        </p:spPr>
        <p:txBody>
          <a:bodyPr/>
          <a:lstStyle/>
          <a:p>
            <a:pPr marL="0" lvl="0" indent="0">
              <a:spcBef>
                <a:spcPts val="1000"/>
              </a:spcBef>
              <a:spcAft>
                <a:spcPts val="0"/>
              </a:spcAft>
              <a:buNone/>
            </a:pPr>
            <a:r>
              <a:rPr lang="pl-PL" sz="2800">
                <a:latin typeface="Calibri"/>
              </a:rPr>
              <a:t>Obszar plebiscytowy z przybliżonym rozkładem głosów (nie zaznaczono m.in. miast, gdzie padły głosy na Niemcy) oraz projekty linii granicznej</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Slide8">
    <p:bg>
      <p:bgPr>
        <a:solidFill>
          <a:srgbClr val="FFFFFF"/>
        </a:solidFill>
        <a:effectLst/>
      </p:bgPr>
    </p:bg>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0" y="301678"/>
            <a:ext cx="9072722" cy="1262155"/>
          </a:xfrm>
        </p:spPr>
        <p:txBody>
          <a:bodyPr anchorCtr="1"/>
          <a:lstStyle/>
          <a:p>
            <a:pPr lvl="0" algn="ctr">
              <a:buNone/>
            </a:pPr>
            <a:r>
              <a:rPr lang="pl-PL" sz="4000" b="1" dirty="0"/>
              <a:t>Wyniki plebiscytu</a:t>
            </a:r>
          </a:p>
        </p:txBody>
      </p:sp>
      <p:graphicFrame>
        <p:nvGraphicFramePr>
          <p:cNvPr id="3" name="Symbol zastępczy tabeli 2"/>
          <p:cNvGraphicFramePr>
            <a:graphicFrameLocks noGrp="1"/>
          </p:cNvGraphicFramePr>
          <p:nvPr/>
        </p:nvGraphicFramePr>
        <p:xfrm>
          <a:off x="264151" y="2428609"/>
          <a:ext cx="9558076" cy="3927232"/>
        </p:xfrm>
        <a:graphic>
          <a:graphicData uri="http://schemas.openxmlformats.org/drawingml/2006/table">
            <a:tbl>
              <a:tblPr firstRow="1" bandRow="1">
                <a:effectLst/>
              </a:tblPr>
              <a:tblGrid>
                <a:gridCol w="4766364"/>
                <a:gridCol w="4791712"/>
              </a:tblGrid>
              <a:tr h="490904">
                <a:tc gridSpan="2">
                  <a:txBody>
                    <a:bodyPr/>
                    <a:lstStyle/>
                    <a:p>
                      <a:pPr marL="0" marR="0" lvl="0" indent="0" rtl="0" hangingPunct="0">
                        <a:lnSpc>
                          <a:spcPct val="100000"/>
                        </a:lnSpc>
                        <a:spcBef>
                          <a:spcPts val="0"/>
                        </a:spcBef>
                        <a:spcAft>
                          <a:spcPts val="0"/>
                        </a:spcAft>
                        <a:buNone/>
                        <a:tabLst/>
                      </a:pPr>
                      <a:r>
                        <a:rPr lang="pl-PL" sz="1800" b="0" i="0" u="none" strike="noStrike" kern="1200">
                          <a:latin typeface="Arial" pitchFamily="18"/>
                          <a:ea typeface="Microsoft YaHei" pitchFamily="2"/>
                          <a:cs typeface="Arial" pitchFamily="2"/>
                        </a:rPr>
                        <a:t>Wyniki plebiscytu globalnie</a:t>
                      </a:r>
                    </a:p>
                  </a:txBody>
                  <a:tcPr anchor="ctr"/>
                </a:tc>
                <a:tc hMerge="1">
                  <a:txBody>
                    <a:bodyPr/>
                    <a:lstStyle/>
                    <a:p>
                      <a:endParaRPr lang="pl-PL"/>
                    </a:p>
                  </a:txBody>
                  <a:tcPr/>
                </a:tc>
              </a:tr>
              <a:tr h="490904">
                <a:tc>
                  <a:txBody>
                    <a:bodyPr/>
                    <a:lstStyle/>
                    <a:p>
                      <a:pPr marL="0" marR="0" lvl="0" indent="0" rtl="0" hangingPunct="0">
                        <a:lnSpc>
                          <a:spcPct val="100000"/>
                        </a:lnSpc>
                        <a:spcBef>
                          <a:spcPts val="0"/>
                        </a:spcBef>
                        <a:spcAft>
                          <a:spcPts val="0"/>
                        </a:spcAft>
                        <a:buNone/>
                        <a:tabLst/>
                      </a:pPr>
                      <a:r>
                        <a:rPr lang="pl-PL" sz="1800" b="0" i="0" u="none" strike="noStrike" kern="1200">
                          <a:latin typeface="Arial" pitchFamily="18"/>
                          <a:ea typeface="Microsoft YaHei" pitchFamily="2"/>
                          <a:cs typeface="Arial" pitchFamily="2"/>
                        </a:rPr>
                        <a:t>uprawnionych do głosowania</a:t>
                      </a:r>
                    </a:p>
                  </a:txBody>
                  <a:tcPr anchor="ctr"/>
                </a:tc>
                <a:tc>
                  <a:txBody>
                    <a:bodyPr/>
                    <a:lstStyle/>
                    <a:p>
                      <a:pPr marL="0" marR="0" lvl="0" indent="0" rtl="0" hangingPunct="0">
                        <a:lnSpc>
                          <a:spcPct val="100000"/>
                        </a:lnSpc>
                        <a:spcBef>
                          <a:spcPts val="0"/>
                        </a:spcBef>
                        <a:spcAft>
                          <a:spcPts val="0"/>
                        </a:spcAft>
                        <a:buNone/>
                        <a:tabLst/>
                      </a:pPr>
                      <a:r>
                        <a:rPr lang="pl-PL" sz="1800" b="0" i="0" u="none" strike="noStrike" kern="1200">
                          <a:latin typeface="Arial" pitchFamily="18"/>
                          <a:ea typeface="Microsoft YaHei" pitchFamily="2"/>
                          <a:cs typeface="Arial" pitchFamily="2"/>
                        </a:rPr>
                        <a:t>1 220 524 osób</a:t>
                      </a:r>
                    </a:p>
                  </a:txBody>
                  <a:tcPr anchor="ctr"/>
                </a:tc>
              </a:tr>
              <a:tr h="490904">
                <a:tc>
                  <a:txBody>
                    <a:bodyPr/>
                    <a:lstStyle/>
                    <a:p>
                      <a:pPr marL="0" marR="0" lvl="0" indent="0" rtl="0" hangingPunct="0">
                        <a:lnSpc>
                          <a:spcPct val="100000"/>
                        </a:lnSpc>
                        <a:spcBef>
                          <a:spcPts val="0"/>
                        </a:spcBef>
                        <a:spcAft>
                          <a:spcPts val="0"/>
                        </a:spcAft>
                        <a:buNone/>
                        <a:tabLst/>
                      </a:pPr>
                      <a:r>
                        <a:rPr lang="pl-PL" sz="1800" b="0" i="0" u="none" strike="noStrike" kern="1200">
                          <a:latin typeface="Arial" pitchFamily="18"/>
                          <a:ea typeface="Microsoft YaHei" pitchFamily="2"/>
                          <a:cs typeface="Arial" pitchFamily="2"/>
                        </a:rPr>
                        <a:t>nie głosowało</a:t>
                      </a:r>
                    </a:p>
                  </a:txBody>
                  <a:tcPr anchor="ctr"/>
                </a:tc>
                <a:tc>
                  <a:txBody>
                    <a:bodyPr/>
                    <a:lstStyle/>
                    <a:p>
                      <a:pPr marL="0" marR="0" lvl="0" indent="0" rtl="0" hangingPunct="0">
                        <a:lnSpc>
                          <a:spcPct val="100000"/>
                        </a:lnSpc>
                        <a:spcBef>
                          <a:spcPts val="0"/>
                        </a:spcBef>
                        <a:spcAft>
                          <a:spcPts val="0"/>
                        </a:spcAft>
                        <a:buNone/>
                        <a:tabLst/>
                      </a:pPr>
                      <a:r>
                        <a:rPr lang="pl-PL" sz="1800" b="0" i="0" u="none" strike="noStrike" kern="1200">
                          <a:latin typeface="Arial" pitchFamily="18"/>
                          <a:ea typeface="Microsoft YaHei" pitchFamily="2"/>
                          <a:cs typeface="Arial" pitchFamily="2"/>
                        </a:rPr>
                        <a:t>29 678 osób</a:t>
                      </a:r>
                    </a:p>
                  </a:txBody>
                  <a:tcPr anchor="ctr"/>
                </a:tc>
              </a:tr>
              <a:tr h="490904">
                <a:tc>
                  <a:txBody>
                    <a:bodyPr/>
                    <a:lstStyle/>
                    <a:p>
                      <a:pPr marL="0" marR="0" lvl="0" indent="0" rtl="0" hangingPunct="0">
                        <a:lnSpc>
                          <a:spcPct val="100000"/>
                        </a:lnSpc>
                        <a:spcBef>
                          <a:spcPts val="0"/>
                        </a:spcBef>
                        <a:spcAft>
                          <a:spcPts val="0"/>
                        </a:spcAft>
                        <a:buNone/>
                        <a:tabLst/>
                      </a:pPr>
                      <a:r>
                        <a:rPr lang="pl-PL" sz="1800" b="0" i="0" u="none" strike="noStrike" kern="1200">
                          <a:latin typeface="Arial" pitchFamily="18"/>
                          <a:ea typeface="Microsoft YaHei" pitchFamily="2"/>
                          <a:cs typeface="Arial" pitchFamily="2"/>
                        </a:rPr>
                        <a:t>głosowało</a:t>
                      </a:r>
                    </a:p>
                  </a:txBody>
                  <a:tcPr anchor="ctr"/>
                </a:tc>
                <a:tc>
                  <a:txBody>
                    <a:bodyPr/>
                    <a:lstStyle/>
                    <a:p>
                      <a:pPr marL="0" marR="0" lvl="0" indent="0" rtl="0" hangingPunct="0">
                        <a:lnSpc>
                          <a:spcPct val="100000"/>
                        </a:lnSpc>
                        <a:spcBef>
                          <a:spcPts val="0"/>
                        </a:spcBef>
                        <a:spcAft>
                          <a:spcPts val="0"/>
                        </a:spcAft>
                        <a:buNone/>
                        <a:tabLst/>
                      </a:pPr>
                      <a:r>
                        <a:rPr lang="pl-PL" sz="1800" b="0" i="0" u="none" strike="noStrike" kern="1200">
                          <a:latin typeface="Arial" pitchFamily="18"/>
                          <a:ea typeface="Microsoft YaHei" pitchFamily="2"/>
                          <a:cs typeface="Arial" pitchFamily="2"/>
                        </a:rPr>
                        <a:t>1 190 846 osób</a:t>
                      </a:r>
                    </a:p>
                  </a:txBody>
                  <a:tcPr anchor="ctr"/>
                </a:tc>
              </a:tr>
              <a:tr h="490904">
                <a:tc gridSpan="2">
                  <a:txBody>
                    <a:bodyPr/>
                    <a:lstStyle/>
                    <a:p>
                      <a:pPr marL="0" marR="0" lvl="0" indent="0" rtl="0" hangingPunct="0">
                        <a:lnSpc>
                          <a:spcPct val="100000"/>
                        </a:lnSpc>
                        <a:spcBef>
                          <a:spcPts val="0"/>
                        </a:spcBef>
                        <a:spcAft>
                          <a:spcPts val="0"/>
                        </a:spcAft>
                        <a:buNone/>
                        <a:tabLst/>
                      </a:pPr>
                      <a:r>
                        <a:rPr lang="pl-PL" sz="1800" b="0" i="0" u="none" strike="noStrike" kern="1200">
                          <a:latin typeface="Arial" pitchFamily="18"/>
                          <a:ea typeface="Microsoft YaHei" pitchFamily="2"/>
                          <a:cs typeface="Arial" pitchFamily="2"/>
                        </a:rPr>
                        <a:t>w tym:</a:t>
                      </a:r>
                    </a:p>
                  </a:txBody>
                  <a:tcPr anchor="ctr"/>
                </a:tc>
                <a:tc hMerge="1">
                  <a:txBody>
                    <a:bodyPr/>
                    <a:lstStyle/>
                    <a:p>
                      <a:endParaRPr lang="pl-PL"/>
                    </a:p>
                  </a:txBody>
                  <a:tcPr/>
                </a:tc>
              </a:tr>
              <a:tr h="490904">
                <a:tc>
                  <a:txBody>
                    <a:bodyPr/>
                    <a:lstStyle/>
                    <a:p>
                      <a:pPr marL="0" marR="0" lvl="0" indent="0" rtl="0" hangingPunct="0">
                        <a:lnSpc>
                          <a:spcPct val="100000"/>
                        </a:lnSpc>
                        <a:spcBef>
                          <a:spcPts val="0"/>
                        </a:spcBef>
                        <a:spcAft>
                          <a:spcPts val="0"/>
                        </a:spcAft>
                        <a:buNone/>
                        <a:tabLst/>
                      </a:pPr>
                      <a:r>
                        <a:rPr lang="pl-PL" sz="1800" b="0" i="0" u="none" strike="noStrike" kern="1200">
                          <a:latin typeface="Arial" pitchFamily="18"/>
                          <a:ea typeface="Microsoft YaHei" pitchFamily="2"/>
                          <a:cs typeface="Arial" pitchFamily="2"/>
                        </a:rPr>
                        <a:t>za Polską</a:t>
                      </a:r>
                    </a:p>
                  </a:txBody>
                  <a:tcPr anchor="ctr"/>
                </a:tc>
                <a:tc>
                  <a:txBody>
                    <a:bodyPr/>
                    <a:lstStyle/>
                    <a:p>
                      <a:pPr marL="0" marR="0" lvl="0" indent="0" rtl="0" hangingPunct="0">
                        <a:lnSpc>
                          <a:spcPct val="100000"/>
                        </a:lnSpc>
                        <a:spcBef>
                          <a:spcPts val="0"/>
                        </a:spcBef>
                        <a:spcAft>
                          <a:spcPts val="0"/>
                        </a:spcAft>
                        <a:buNone/>
                        <a:tabLst/>
                      </a:pPr>
                      <a:r>
                        <a:rPr lang="pl-PL" sz="1800" b="0" i="0" u="none" strike="noStrike" kern="1200">
                          <a:latin typeface="Arial" pitchFamily="18"/>
                          <a:ea typeface="Microsoft YaHei" pitchFamily="2"/>
                          <a:cs typeface="Arial" pitchFamily="2"/>
                        </a:rPr>
                        <a:t> 479 359 osób</a:t>
                      </a:r>
                    </a:p>
                  </a:txBody>
                  <a:tcPr anchor="ctr"/>
                </a:tc>
              </a:tr>
              <a:tr h="490904">
                <a:tc>
                  <a:txBody>
                    <a:bodyPr/>
                    <a:lstStyle/>
                    <a:p>
                      <a:pPr marL="0" marR="0" lvl="0" indent="0" rtl="0" hangingPunct="0">
                        <a:lnSpc>
                          <a:spcPct val="100000"/>
                        </a:lnSpc>
                        <a:spcBef>
                          <a:spcPts val="0"/>
                        </a:spcBef>
                        <a:spcAft>
                          <a:spcPts val="0"/>
                        </a:spcAft>
                        <a:buNone/>
                        <a:tabLst/>
                      </a:pPr>
                      <a:r>
                        <a:rPr lang="pl-PL" sz="1800" b="0" i="0" u="none" strike="noStrike" kern="1200">
                          <a:latin typeface="Arial" pitchFamily="18"/>
                          <a:ea typeface="Microsoft YaHei" pitchFamily="2"/>
                          <a:cs typeface="Arial" pitchFamily="2"/>
                        </a:rPr>
                        <a:t>za Niemcami</a:t>
                      </a:r>
                    </a:p>
                  </a:txBody>
                  <a:tcPr anchor="ctr"/>
                </a:tc>
                <a:tc>
                  <a:txBody>
                    <a:bodyPr/>
                    <a:lstStyle/>
                    <a:p>
                      <a:pPr marL="0" marR="0" lvl="0" indent="0" rtl="0" hangingPunct="0">
                        <a:lnSpc>
                          <a:spcPct val="100000"/>
                        </a:lnSpc>
                        <a:spcBef>
                          <a:spcPts val="0"/>
                        </a:spcBef>
                        <a:spcAft>
                          <a:spcPts val="0"/>
                        </a:spcAft>
                        <a:buNone/>
                        <a:tabLst/>
                      </a:pPr>
                      <a:r>
                        <a:rPr lang="pl-PL" sz="1800" b="0" i="0" u="none" strike="noStrike" kern="1200">
                          <a:latin typeface="Arial" pitchFamily="18"/>
                          <a:ea typeface="Microsoft YaHei" pitchFamily="2"/>
                          <a:cs typeface="Arial" pitchFamily="2"/>
                        </a:rPr>
                        <a:t> 707 605 osób</a:t>
                      </a:r>
                    </a:p>
                  </a:txBody>
                  <a:tcPr anchor="ctr"/>
                </a:tc>
              </a:tr>
              <a:tr h="490904">
                <a:tc>
                  <a:txBody>
                    <a:bodyPr/>
                    <a:lstStyle/>
                    <a:p>
                      <a:pPr marL="0" marR="0" lvl="0" indent="0" rtl="0" hangingPunct="0">
                        <a:lnSpc>
                          <a:spcPct val="100000"/>
                        </a:lnSpc>
                        <a:spcBef>
                          <a:spcPts val="0"/>
                        </a:spcBef>
                        <a:spcAft>
                          <a:spcPts val="0"/>
                        </a:spcAft>
                        <a:buNone/>
                        <a:tabLst/>
                      </a:pPr>
                      <a:r>
                        <a:rPr lang="pl-PL" sz="1800" b="0" i="0" u="none" strike="noStrike" kern="1200">
                          <a:latin typeface="Arial" pitchFamily="18"/>
                          <a:ea typeface="Microsoft YaHei" pitchFamily="2"/>
                          <a:cs typeface="Arial" pitchFamily="2"/>
                        </a:rPr>
                        <a:t>unieważniono</a:t>
                      </a:r>
                    </a:p>
                  </a:txBody>
                  <a:tcPr anchor="ctr"/>
                </a:tc>
                <a:tc>
                  <a:txBody>
                    <a:bodyPr/>
                    <a:lstStyle/>
                    <a:p>
                      <a:pPr marL="0" marR="0" lvl="0" indent="0" rtl="0" hangingPunct="0">
                        <a:lnSpc>
                          <a:spcPct val="100000"/>
                        </a:lnSpc>
                        <a:spcBef>
                          <a:spcPts val="0"/>
                        </a:spcBef>
                        <a:spcAft>
                          <a:spcPts val="0"/>
                        </a:spcAft>
                        <a:buNone/>
                        <a:tabLst/>
                      </a:pPr>
                      <a:r>
                        <a:rPr lang="pl-PL" sz="1800" b="0" i="0" u="none" strike="noStrike" kern="1200">
                          <a:latin typeface="Arial" pitchFamily="18"/>
                          <a:ea typeface="Microsoft YaHei" pitchFamily="2"/>
                          <a:cs typeface="Arial" pitchFamily="2"/>
                        </a:rPr>
                        <a:t> 3 882 głosów</a:t>
                      </a:r>
                    </a:p>
                  </a:txBody>
                  <a:tcPr anchor="ct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1" y="301678"/>
            <a:ext cx="9849854" cy="1262155"/>
          </a:xfrm>
        </p:spPr>
        <p:txBody>
          <a:bodyPr anchorCtr="1"/>
          <a:lstStyle/>
          <a:p>
            <a:pPr lvl="0" algn="ctr">
              <a:buNone/>
            </a:pPr>
            <a:r>
              <a:rPr lang="pl-PL" sz="4000" b="1" dirty="0"/>
              <a:t>Wyniki plebiscytu w Piekarach i Szarleju</a:t>
            </a:r>
          </a:p>
        </p:txBody>
      </p:sp>
      <p:graphicFrame>
        <p:nvGraphicFramePr>
          <p:cNvPr id="3" name="Symbol zastępczy tabeli 2"/>
          <p:cNvGraphicFramePr>
            <a:graphicFrameLocks noGrp="1"/>
          </p:cNvGraphicFramePr>
          <p:nvPr/>
        </p:nvGraphicFramePr>
        <p:xfrm>
          <a:off x="224850" y="2458583"/>
          <a:ext cx="9668616" cy="2443192"/>
        </p:xfrm>
        <a:graphic>
          <a:graphicData uri="http://schemas.openxmlformats.org/drawingml/2006/table">
            <a:tbl>
              <a:tblPr firstRow="1" bandRow="1">
                <a:effectLst/>
              </a:tblPr>
              <a:tblGrid>
                <a:gridCol w="1933416"/>
                <a:gridCol w="1933416"/>
                <a:gridCol w="1933416"/>
                <a:gridCol w="1933416"/>
                <a:gridCol w="1934952"/>
              </a:tblGrid>
              <a:tr h="424903">
                <a:tc gridSpan="5">
                  <a:txBody>
                    <a:bodyPr/>
                    <a:lstStyle/>
                    <a:p>
                      <a:pPr marL="0" marR="0" lvl="0" indent="0" algn="ctr" rtl="0" hangingPunct="0">
                        <a:lnSpc>
                          <a:spcPct val="100000"/>
                        </a:lnSpc>
                        <a:spcBef>
                          <a:spcPts val="0"/>
                        </a:spcBef>
                        <a:spcAft>
                          <a:spcPts val="0"/>
                        </a:spcAft>
                        <a:buNone/>
                        <a:tabLst/>
                      </a:pPr>
                      <a:r>
                        <a:rPr lang="pl-PL" sz="1800" b="0" i="0" u="none" strike="noStrike" kern="1200">
                          <a:latin typeface="Arial" pitchFamily="18"/>
                          <a:ea typeface="Microsoft YaHei" pitchFamily="2"/>
                          <a:cs typeface="Arial" pitchFamily="2"/>
                        </a:rPr>
                        <a:t>Wyniki plebiscytu w Piekarach i Szarleju</a:t>
                      </a:r>
                    </a:p>
                  </a:txBody>
                  <a:tcPr anchor="ct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r>
              <a:tr h="743580">
                <a:tc>
                  <a:txBody>
                    <a:bodyPr/>
                    <a:lstStyle/>
                    <a:p>
                      <a:pPr marL="0" marR="0" lvl="0" indent="0" rtl="0" hangingPunct="0">
                        <a:lnSpc>
                          <a:spcPct val="100000"/>
                        </a:lnSpc>
                        <a:spcBef>
                          <a:spcPts val="0"/>
                        </a:spcBef>
                        <a:spcAft>
                          <a:spcPts val="0"/>
                        </a:spcAft>
                        <a:tabLst/>
                      </a:pPr>
                      <a:endParaRPr lang="pl-PL" sz="1800" b="0" i="0" u="none" strike="noStrike" kern="1200">
                        <a:latin typeface="Arial" pitchFamily="18"/>
                        <a:ea typeface="Microsoft YaHei" pitchFamily="2"/>
                        <a:cs typeface="Arial" pitchFamily="2"/>
                      </a:endParaRPr>
                    </a:p>
                  </a:txBody>
                  <a:tcPr/>
                </a:tc>
                <a:tc>
                  <a:txBody>
                    <a:bodyPr/>
                    <a:lstStyle/>
                    <a:p>
                      <a:pPr marL="0" marR="0" lvl="0" indent="0" algn="ctr" rtl="0" hangingPunct="0">
                        <a:lnSpc>
                          <a:spcPct val="100000"/>
                        </a:lnSpc>
                        <a:spcBef>
                          <a:spcPts val="0"/>
                        </a:spcBef>
                        <a:spcAft>
                          <a:spcPts val="0"/>
                        </a:spcAft>
                        <a:buNone/>
                        <a:tabLst/>
                      </a:pPr>
                      <a:r>
                        <a:rPr lang="pl-PL" sz="1800" b="0" i="0" u="none" strike="noStrike" kern="1200">
                          <a:latin typeface="Arial" pitchFamily="18"/>
                          <a:ea typeface="Microsoft YaHei" pitchFamily="2"/>
                          <a:cs typeface="Arial" pitchFamily="2"/>
                        </a:rPr>
                        <a:t>za Polską</a:t>
                      </a:r>
                    </a:p>
                  </a:txBody>
                  <a:tcPr anchor="ctr"/>
                </a:tc>
                <a:tc>
                  <a:txBody>
                    <a:bodyPr/>
                    <a:lstStyle/>
                    <a:p>
                      <a:pPr marL="0" marR="0" lvl="0" indent="0" algn="ctr" rtl="0" hangingPunct="0">
                        <a:lnSpc>
                          <a:spcPct val="100000"/>
                        </a:lnSpc>
                        <a:spcBef>
                          <a:spcPts val="0"/>
                        </a:spcBef>
                        <a:spcAft>
                          <a:spcPts val="0"/>
                        </a:spcAft>
                        <a:buNone/>
                        <a:tabLst/>
                      </a:pPr>
                      <a:r>
                        <a:rPr lang="pl-PL" sz="1800" b="0" i="0" u="none" strike="noStrike" kern="1200">
                          <a:latin typeface="Arial" pitchFamily="18"/>
                          <a:ea typeface="Microsoft YaHei" pitchFamily="2"/>
                          <a:cs typeface="Arial" pitchFamily="2"/>
                        </a:rPr>
                        <a:t>za Polską w %</a:t>
                      </a:r>
                    </a:p>
                  </a:txBody>
                  <a:tcPr anchor="ctr"/>
                </a:tc>
                <a:tc>
                  <a:txBody>
                    <a:bodyPr/>
                    <a:lstStyle/>
                    <a:p>
                      <a:pPr marL="0" marR="0" lvl="0" indent="0" algn="ctr" rtl="0" hangingPunct="0">
                        <a:lnSpc>
                          <a:spcPct val="100000"/>
                        </a:lnSpc>
                        <a:spcBef>
                          <a:spcPts val="0"/>
                        </a:spcBef>
                        <a:spcAft>
                          <a:spcPts val="0"/>
                        </a:spcAft>
                        <a:buNone/>
                        <a:tabLst/>
                      </a:pPr>
                      <a:r>
                        <a:rPr lang="pl-PL" sz="1800" b="0" i="0" u="none" strike="noStrike" kern="1200">
                          <a:latin typeface="Arial" pitchFamily="18"/>
                          <a:ea typeface="Microsoft YaHei" pitchFamily="2"/>
                          <a:cs typeface="Arial" pitchFamily="2"/>
                        </a:rPr>
                        <a:t>za Niemcami</a:t>
                      </a:r>
                    </a:p>
                  </a:txBody>
                  <a:tcPr anchor="ctr"/>
                </a:tc>
                <a:tc>
                  <a:txBody>
                    <a:bodyPr/>
                    <a:lstStyle/>
                    <a:p>
                      <a:pPr marL="0" marR="0" lvl="0" indent="0" algn="ctr" rtl="0" hangingPunct="0">
                        <a:lnSpc>
                          <a:spcPct val="100000"/>
                        </a:lnSpc>
                        <a:spcBef>
                          <a:spcPts val="0"/>
                        </a:spcBef>
                        <a:spcAft>
                          <a:spcPts val="0"/>
                        </a:spcAft>
                        <a:buNone/>
                        <a:tabLst/>
                      </a:pPr>
                      <a:r>
                        <a:rPr lang="pl-PL" sz="1800" b="0" i="0" u="none" strike="noStrike" kern="1200">
                          <a:latin typeface="Arial" pitchFamily="18"/>
                          <a:ea typeface="Microsoft YaHei" pitchFamily="2"/>
                          <a:cs typeface="Arial" pitchFamily="2"/>
                        </a:rPr>
                        <a:t>za Niemcami w %</a:t>
                      </a:r>
                    </a:p>
                  </a:txBody>
                  <a:tcPr anchor="ctr"/>
                </a:tc>
              </a:tr>
              <a:tr h="424903">
                <a:tc>
                  <a:txBody>
                    <a:bodyPr/>
                    <a:lstStyle/>
                    <a:p>
                      <a:pPr marL="0" marR="0" lvl="0" indent="0" algn="ctr" rtl="0" hangingPunct="0">
                        <a:lnSpc>
                          <a:spcPct val="100000"/>
                        </a:lnSpc>
                        <a:spcBef>
                          <a:spcPts val="0"/>
                        </a:spcBef>
                        <a:spcAft>
                          <a:spcPts val="0"/>
                        </a:spcAft>
                        <a:buNone/>
                        <a:tabLst/>
                      </a:pPr>
                      <a:r>
                        <a:rPr lang="pl-PL" sz="1800" b="0" i="0" u="none" strike="noStrike" kern="1200">
                          <a:latin typeface="Arial" pitchFamily="18"/>
                          <a:ea typeface="Microsoft YaHei" pitchFamily="2"/>
                          <a:cs typeface="Arial" pitchFamily="2"/>
                        </a:rPr>
                        <a:t>Piekary</a:t>
                      </a:r>
                    </a:p>
                  </a:txBody>
                  <a:tcPr anchor="ctr"/>
                </a:tc>
                <a:tc>
                  <a:txBody>
                    <a:bodyPr/>
                    <a:lstStyle/>
                    <a:p>
                      <a:pPr marL="0" marR="0" lvl="0" indent="0" algn="ctr" rtl="0" hangingPunct="0">
                        <a:lnSpc>
                          <a:spcPct val="100000"/>
                        </a:lnSpc>
                        <a:spcBef>
                          <a:spcPts val="0"/>
                        </a:spcBef>
                        <a:spcAft>
                          <a:spcPts val="0"/>
                        </a:spcAft>
                        <a:buNone/>
                        <a:tabLst/>
                      </a:pPr>
                      <a:r>
                        <a:rPr lang="pl-PL" sz="1800" b="0" i="0" u="none" strike="noStrike" kern="1200">
                          <a:latin typeface="Arial" pitchFamily="18"/>
                          <a:ea typeface="Microsoft YaHei" pitchFamily="2"/>
                          <a:cs typeface="Arial" pitchFamily="2"/>
                        </a:rPr>
                        <a:t>4857 osób</a:t>
                      </a:r>
                    </a:p>
                  </a:txBody>
                  <a:tcPr anchor="ctr"/>
                </a:tc>
                <a:tc>
                  <a:txBody>
                    <a:bodyPr/>
                    <a:lstStyle/>
                    <a:p>
                      <a:pPr marL="0" marR="0" lvl="0" indent="0" algn="ctr" rtl="0" hangingPunct="0">
                        <a:lnSpc>
                          <a:spcPct val="100000"/>
                        </a:lnSpc>
                        <a:spcBef>
                          <a:spcPts val="0"/>
                        </a:spcBef>
                        <a:spcAft>
                          <a:spcPts val="0"/>
                        </a:spcAft>
                        <a:buNone/>
                        <a:tabLst/>
                      </a:pPr>
                      <a:r>
                        <a:rPr lang="pl-PL" sz="1800" b="0" i="0" u="none" strike="noStrike" kern="1200">
                          <a:latin typeface="Arial" pitchFamily="18"/>
                          <a:ea typeface="Microsoft YaHei" pitchFamily="2"/>
                          <a:cs typeface="Arial" pitchFamily="2"/>
                        </a:rPr>
                        <a:t>84,8%</a:t>
                      </a:r>
                    </a:p>
                  </a:txBody>
                  <a:tcPr anchor="ctr"/>
                </a:tc>
                <a:tc>
                  <a:txBody>
                    <a:bodyPr/>
                    <a:lstStyle/>
                    <a:p>
                      <a:pPr marL="0" marR="0" lvl="0" indent="0" algn="ctr" rtl="0" hangingPunct="0">
                        <a:lnSpc>
                          <a:spcPct val="100000"/>
                        </a:lnSpc>
                        <a:spcBef>
                          <a:spcPts val="0"/>
                        </a:spcBef>
                        <a:spcAft>
                          <a:spcPts val="0"/>
                        </a:spcAft>
                        <a:buNone/>
                        <a:tabLst/>
                      </a:pPr>
                      <a:r>
                        <a:rPr lang="pl-PL" sz="1800" b="0" i="0" u="none" strike="noStrike" kern="1200">
                          <a:latin typeface="Arial" pitchFamily="18"/>
                          <a:ea typeface="Microsoft YaHei" pitchFamily="2"/>
                          <a:cs typeface="Arial" pitchFamily="2"/>
                        </a:rPr>
                        <a:t>865 osób</a:t>
                      </a:r>
                    </a:p>
                  </a:txBody>
                  <a:tcPr anchor="ctr"/>
                </a:tc>
                <a:tc>
                  <a:txBody>
                    <a:bodyPr/>
                    <a:lstStyle/>
                    <a:p>
                      <a:pPr marL="0" marR="0" lvl="0" indent="0" algn="ctr" rtl="0" hangingPunct="0">
                        <a:lnSpc>
                          <a:spcPct val="100000"/>
                        </a:lnSpc>
                        <a:spcBef>
                          <a:spcPts val="0"/>
                        </a:spcBef>
                        <a:spcAft>
                          <a:spcPts val="0"/>
                        </a:spcAft>
                        <a:buNone/>
                        <a:tabLst/>
                      </a:pPr>
                      <a:r>
                        <a:rPr lang="pl-PL" sz="1800" b="0" i="0" u="none" strike="noStrike" kern="1200">
                          <a:latin typeface="Arial" pitchFamily="18"/>
                          <a:ea typeface="Microsoft YaHei" pitchFamily="2"/>
                          <a:cs typeface="Arial" pitchFamily="2"/>
                        </a:rPr>
                        <a:t>15,2%</a:t>
                      </a:r>
                    </a:p>
                  </a:txBody>
                  <a:tcPr anchor="ctr"/>
                </a:tc>
              </a:tr>
              <a:tr h="424903">
                <a:tc>
                  <a:txBody>
                    <a:bodyPr/>
                    <a:lstStyle/>
                    <a:p>
                      <a:pPr marL="0" marR="0" lvl="0" indent="0" algn="ctr" rtl="0" hangingPunct="0">
                        <a:lnSpc>
                          <a:spcPct val="100000"/>
                        </a:lnSpc>
                        <a:spcBef>
                          <a:spcPts val="0"/>
                        </a:spcBef>
                        <a:spcAft>
                          <a:spcPts val="0"/>
                        </a:spcAft>
                        <a:buNone/>
                        <a:tabLst/>
                      </a:pPr>
                      <a:r>
                        <a:rPr lang="pl-PL" sz="1800" b="0" i="0" u="none" strike="noStrike" kern="1200">
                          <a:latin typeface="Arial" pitchFamily="18"/>
                          <a:ea typeface="Microsoft YaHei" pitchFamily="2"/>
                          <a:cs typeface="Arial" pitchFamily="2"/>
                        </a:rPr>
                        <a:t>Szarlej</a:t>
                      </a:r>
                    </a:p>
                  </a:txBody>
                  <a:tcPr anchor="ctr"/>
                </a:tc>
                <a:tc>
                  <a:txBody>
                    <a:bodyPr/>
                    <a:lstStyle/>
                    <a:p>
                      <a:pPr marL="0" marR="0" lvl="0" indent="0" algn="ctr" rtl="0" hangingPunct="0">
                        <a:lnSpc>
                          <a:spcPct val="100000"/>
                        </a:lnSpc>
                        <a:spcBef>
                          <a:spcPts val="0"/>
                        </a:spcBef>
                        <a:spcAft>
                          <a:spcPts val="0"/>
                        </a:spcAft>
                        <a:buNone/>
                        <a:tabLst/>
                      </a:pPr>
                      <a:r>
                        <a:rPr lang="pl-PL" sz="1800" b="0" i="0" u="none" strike="noStrike" kern="1200">
                          <a:latin typeface="Arial" pitchFamily="18"/>
                          <a:ea typeface="Microsoft YaHei" pitchFamily="2"/>
                          <a:cs typeface="Arial" pitchFamily="2"/>
                        </a:rPr>
                        <a:t>3915 osób</a:t>
                      </a:r>
                    </a:p>
                  </a:txBody>
                  <a:tcPr anchor="ctr"/>
                </a:tc>
                <a:tc>
                  <a:txBody>
                    <a:bodyPr/>
                    <a:lstStyle/>
                    <a:p>
                      <a:pPr marL="0" marR="0" lvl="0" indent="0" algn="ctr" rtl="0" hangingPunct="0">
                        <a:lnSpc>
                          <a:spcPct val="100000"/>
                        </a:lnSpc>
                        <a:spcBef>
                          <a:spcPts val="0"/>
                        </a:spcBef>
                        <a:spcAft>
                          <a:spcPts val="0"/>
                        </a:spcAft>
                        <a:buNone/>
                        <a:tabLst/>
                      </a:pPr>
                      <a:r>
                        <a:rPr lang="pl-PL" sz="1800" b="0" i="0" u="none" strike="noStrike" kern="1200">
                          <a:latin typeface="Arial" pitchFamily="18"/>
                          <a:ea typeface="Microsoft YaHei" pitchFamily="2"/>
                          <a:cs typeface="Arial" pitchFamily="2"/>
                        </a:rPr>
                        <a:t>74,2%</a:t>
                      </a:r>
                    </a:p>
                  </a:txBody>
                  <a:tcPr anchor="ctr"/>
                </a:tc>
                <a:tc>
                  <a:txBody>
                    <a:bodyPr/>
                    <a:lstStyle/>
                    <a:p>
                      <a:pPr marL="0" marR="0" lvl="0" indent="0" algn="ctr" rtl="0" hangingPunct="0">
                        <a:lnSpc>
                          <a:spcPct val="100000"/>
                        </a:lnSpc>
                        <a:spcBef>
                          <a:spcPts val="0"/>
                        </a:spcBef>
                        <a:spcAft>
                          <a:spcPts val="0"/>
                        </a:spcAft>
                        <a:buNone/>
                        <a:tabLst/>
                      </a:pPr>
                      <a:r>
                        <a:rPr lang="pl-PL" sz="1800" b="0" i="0" u="none" strike="noStrike" kern="1200">
                          <a:latin typeface="Arial" pitchFamily="18"/>
                          <a:ea typeface="Microsoft YaHei" pitchFamily="2"/>
                          <a:cs typeface="Arial" pitchFamily="2"/>
                        </a:rPr>
                        <a:t>1363 osób</a:t>
                      </a:r>
                    </a:p>
                  </a:txBody>
                  <a:tcPr anchor="ctr"/>
                </a:tc>
                <a:tc>
                  <a:txBody>
                    <a:bodyPr/>
                    <a:lstStyle/>
                    <a:p>
                      <a:pPr marL="0" marR="0" lvl="0" indent="0" algn="ctr" rtl="0" hangingPunct="0">
                        <a:lnSpc>
                          <a:spcPct val="100000"/>
                        </a:lnSpc>
                        <a:spcBef>
                          <a:spcPts val="0"/>
                        </a:spcBef>
                        <a:spcAft>
                          <a:spcPts val="0"/>
                        </a:spcAft>
                        <a:buNone/>
                        <a:tabLst/>
                      </a:pPr>
                      <a:r>
                        <a:rPr lang="pl-PL" sz="1800" b="0" i="0" u="none" strike="noStrike" kern="1200">
                          <a:latin typeface="Arial" pitchFamily="18"/>
                          <a:ea typeface="Microsoft YaHei" pitchFamily="2"/>
                          <a:cs typeface="Arial" pitchFamily="2"/>
                        </a:rPr>
                        <a:t>25,8%</a:t>
                      </a:r>
                    </a:p>
                  </a:txBody>
                  <a:tcPr anchor="ctr"/>
                </a:tc>
              </a:tr>
              <a:tr h="424903">
                <a:tc>
                  <a:txBody>
                    <a:bodyPr/>
                    <a:lstStyle/>
                    <a:p>
                      <a:pPr marL="0" marR="0" lvl="0" indent="0" algn="ctr" rtl="0" hangingPunct="0">
                        <a:lnSpc>
                          <a:spcPct val="100000"/>
                        </a:lnSpc>
                        <a:spcBef>
                          <a:spcPts val="0"/>
                        </a:spcBef>
                        <a:spcAft>
                          <a:spcPts val="0"/>
                        </a:spcAft>
                        <a:buNone/>
                        <a:tabLst/>
                      </a:pPr>
                      <a:r>
                        <a:rPr lang="pl-PL" sz="1800" b="0" i="0" u="none" strike="noStrike" kern="1200">
                          <a:latin typeface="Arial" pitchFamily="18"/>
                          <a:ea typeface="Microsoft YaHei" pitchFamily="2"/>
                          <a:cs typeface="Arial" pitchFamily="2"/>
                        </a:rPr>
                        <a:t>Razem</a:t>
                      </a:r>
                    </a:p>
                  </a:txBody>
                  <a:tcPr anchor="ctr"/>
                </a:tc>
                <a:tc>
                  <a:txBody>
                    <a:bodyPr/>
                    <a:lstStyle/>
                    <a:p>
                      <a:pPr marL="0" marR="0" lvl="0" indent="0" algn="ctr" rtl="0" hangingPunct="0">
                        <a:lnSpc>
                          <a:spcPct val="100000"/>
                        </a:lnSpc>
                        <a:spcBef>
                          <a:spcPts val="0"/>
                        </a:spcBef>
                        <a:spcAft>
                          <a:spcPts val="0"/>
                        </a:spcAft>
                        <a:buNone/>
                        <a:tabLst/>
                      </a:pPr>
                      <a:r>
                        <a:rPr lang="pl-PL" sz="1800" b="0" i="0" u="none" strike="noStrike" kern="1200">
                          <a:latin typeface="Arial" pitchFamily="18"/>
                          <a:ea typeface="Microsoft YaHei" pitchFamily="2"/>
                          <a:cs typeface="Arial" pitchFamily="2"/>
                        </a:rPr>
                        <a:t>8772 osób</a:t>
                      </a:r>
                    </a:p>
                  </a:txBody>
                  <a:tcPr anchor="ctr"/>
                </a:tc>
                <a:tc>
                  <a:txBody>
                    <a:bodyPr/>
                    <a:lstStyle/>
                    <a:p>
                      <a:pPr marL="0" marR="0" lvl="0" indent="0" algn="ctr" rtl="0" hangingPunct="0">
                        <a:lnSpc>
                          <a:spcPct val="100000"/>
                        </a:lnSpc>
                        <a:spcBef>
                          <a:spcPts val="0"/>
                        </a:spcBef>
                        <a:spcAft>
                          <a:spcPts val="0"/>
                        </a:spcAft>
                        <a:buNone/>
                        <a:tabLst/>
                      </a:pPr>
                      <a:r>
                        <a:rPr lang="pl-PL" sz="1800" b="0" i="0" u="none" strike="noStrike" kern="1200">
                          <a:latin typeface="Arial" pitchFamily="18"/>
                          <a:ea typeface="Microsoft YaHei" pitchFamily="2"/>
                          <a:cs typeface="Arial" pitchFamily="2"/>
                        </a:rPr>
                        <a:t>79,7%</a:t>
                      </a:r>
                    </a:p>
                  </a:txBody>
                  <a:tcPr anchor="ctr"/>
                </a:tc>
                <a:tc>
                  <a:txBody>
                    <a:bodyPr/>
                    <a:lstStyle/>
                    <a:p>
                      <a:pPr marL="0" marR="0" lvl="0" indent="0" algn="ctr" rtl="0" hangingPunct="0">
                        <a:lnSpc>
                          <a:spcPct val="100000"/>
                        </a:lnSpc>
                        <a:spcBef>
                          <a:spcPts val="0"/>
                        </a:spcBef>
                        <a:spcAft>
                          <a:spcPts val="0"/>
                        </a:spcAft>
                        <a:buNone/>
                        <a:tabLst/>
                      </a:pPr>
                      <a:r>
                        <a:rPr lang="pl-PL" sz="1800" b="0" i="0" u="none" strike="noStrike" kern="1200">
                          <a:latin typeface="Arial" pitchFamily="18"/>
                          <a:ea typeface="Microsoft YaHei" pitchFamily="2"/>
                          <a:cs typeface="Arial" pitchFamily="2"/>
                        </a:rPr>
                        <a:t>2228 osób</a:t>
                      </a:r>
                    </a:p>
                  </a:txBody>
                  <a:tcPr anchor="ctr"/>
                </a:tc>
                <a:tc>
                  <a:txBody>
                    <a:bodyPr/>
                    <a:lstStyle/>
                    <a:p>
                      <a:pPr marL="0" marR="0" lvl="0" indent="0" algn="ctr" rtl="0" hangingPunct="0">
                        <a:lnSpc>
                          <a:spcPct val="100000"/>
                        </a:lnSpc>
                        <a:spcBef>
                          <a:spcPts val="0"/>
                        </a:spcBef>
                        <a:spcAft>
                          <a:spcPts val="0"/>
                        </a:spcAft>
                        <a:buNone/>
                        <a:tabLst/>
                      </a:pPr>
                      <a:r>
                        <a:rPr lang="pl-PL" sz="1800" b="0" i="0" u="none" strike="noStrike" kern="1200">
                          <a:latin typeface="Arial" pitchFamily="18"/>
                          <a:ea typeface="Microsoft YaHei" pitchFamily="2"/>
                          <a:cs typeface="Arial" pitchFamily="2"/>
                        </a:rPr>
                        <a:t>20,2%</a:t>
                      </a:r>
                    </a:p>
                  </a:txBody>
                  <a:tcPr anchor="ct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Office%20Theme</Template>
  <TotalTime>206</TotalTime>
  <Words>745</Words>
  <Application>Microsoft Office PowerPoint</Application>
  <PresentationFormat>Niestandardowy</PresentationFormat>
  <Paragraphs>116</Paragraphs>
  <Slides>27</Slides>
  <Notes>26</Notes>
  <HiddenSlides>0</HiddenSlides>
  <MMClips>0</MMClips>
  <ScaleCrop>false</ScaleCrop>
  <HeadingPairs>
    <vt:vector size="4" baseType="variant">
      <vt:variant>
        <vt:lpstr>Motyw</vt:lpstr>
      </vt:variant>
      <vt:variant>
        <vt:i4>1</vt:i4>
      </vt:variant>
      <vt:variant>
        <vt:lpstr>Tytuły slajdów</vt:lpstr>
      </vt:variant>
      <vt:variant>
        <vt:i4>27</vt:i4>
      </vt:variant>
    </vt:vector>
  </HeadingPairs>
  <TitlesOfParts>
    <vt:vector size="28" baseType="lpstr">
      <vt:lpstr>Motyw pakietu Office</vt:lpstr>
      <vt:lpstr>Przedwojenny Górny Śląsk</vt:lpstr>
      <vt:lpstr>Slajd 2</vt:lpstr>
      <vt:lpstr>I powstanie śląskie – od 16 sierpnia do 24 sierpnia 1919 r.</vt:lpstr>
      <vt:lpstr>II powstanie śląskie – od 19/20 sierpnia do 25 sierpnia 1920 r.</vt:lpstr>
      <vt:lpstr>Plebiscyt</vt:lpstr>
      <vt:lpstr>Górny Śląsk po I wojnie światowej</vt:lpstr>
      <vt:lpstr>Slajd 7</vt:lpstr>
      <vt:lpstr>Wyniki plebiscytu</vt:lpstr>
      <vt:lpstr>Wyniki plebiscytu w Piekarach i Szarleju</vt:lpstr>
      <vt:lpstr>Główne czynniki mające wpływ na wynik</vt:lpstr>
      <vt:lpstr>Odpowiednio polski i niemiecki plakat propagandowy z okresu plebiscytu</vt:lpstr>
      <vt:lpstr>III powstanie śląskie – od 2/3 maja (już po plebiscycie) do 5 lipca 1921 r.</vt:lpstr>
      <vt:lpstr>Zasięg powstań śląskich</vt:lpstr>
      <vt:lpstr>Pomnik Powstańców Śląskich w Katowicach</vt:lpstr>
      <vt:lpstr>Kim był Wiktor Szwagiel – zapomniany piekarski bohater?</vt:lpstr>
      <vt:lpstr>Okoliczności śmierci posterunkowego</vt:lpstr>
      <vt:lpstr>Okoliczności śmierci posterunkowego</vt:lpstr>
      <vt:lpstr>Pogrzeb Wiktora Szwagla</vt:lpstr>
      <vt:lpstr>Slajd 19</vt:lpstr>
      <vt:lpstr>Slajd 20</vt:lpstr>
      <vt:lpstr>Slajd 21</vt:lpstr>
      <vt:lpstr>Uroczystości pogrzebowe w Piekarach posterunkowego policji śląskiej  Wiktora Szwagla zamordowanego przez dywersanta niemieckiego  na przejściu granicznym Szarlej (sierpień 1938 r.).</vt:lpstr>
      <vt:lpstr>Obchody Święta Niepodległości w Katowicach    (11 listopada 1936 r.).  Oddział policji w mundurach paradnych podczas defilady.</vt:lpstr>
      <vt:lpstr>Budynek Komisariatu Policji Województwa Śląskiego (do niedawna budynek był siedzibą banku)</vt:lpstr>
      <vt:lpstr>Slajd 25</vt:lpstr>
      <vt:lpstr>Bibliografia</vt:lpstr>
      <vt:lpstr>Slajd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Gosia</dc:creator>
  <cp:lastModifiedBy>InteXPC</cp:lastModifiedBy>
  <cp:revision>15</cp:revision>
  <dcterms:created xsi:type="dcterms:W3CDTF">2017-04-02T18:02:14Z</dcterms:created>
  <dcterms:modified xsi:type="dcterms:W3CDTF">2017-05-23T11:02:10Z</dcterms:modified>
</cp:coreProperties>
</file>