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5" r:id="rId2"/>
    <p:sldId id="257" r:id="rId3"/>
    <p:sldId id="276" r:id="rId4"/>
    <p:sldId id="259" r:id="rId5"/>
    <p:sldId id="275" r:id="rId6"/>
    <p:sldId id="280" r:id="rId7"/>
    <p:sldId id="277" r:id="rId8"/>
    <p:sldId id="274" r:id="rId9"/>
    <p:sldId id="279" r:id="rId10"/>
    <p:sldId id="256" r:id="rId11"/>
    <p:sldId id="266" r:id="rId12"/>
    <p:sldId id="261" r:id="rId13"/>
    <p:sldId id="268" r:id="rId14"/>
    <p:sldId id="269" r:id="rId15"/>
    <p:sldId id="264" r:id="rId16"/>
    <p:sldId id="272" r:id="rId17"/>
    <p:sldId id="271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87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595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4690A-14B5-4B17-B807-437A9A5E0133}" type="datetimeFigureOut">
              <a:rPr lang="en-US"/>
              <a:pPr/>
              <a:t>6/12/2017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C75E0-1573-4B3B-BC83-1E6856CFFD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353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8010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060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416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1589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9250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881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761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13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793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3577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665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5011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5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75E0-1573-4B3B-BC83-1E6856CFFD4A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397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75334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1779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7149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6768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7525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1094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7262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8156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9313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6034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89980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34A4E-AEA1-4949-8084-811940695798}" type="datetimeFigureOut">
              <a:rPr lang="pl-PL" smtClean="0"/>
              <a:pPr/>
              <a:t>12.06.2017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126FB-3757-487C-9C55-49C01641D8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336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rzeznoszlacheckie.cba.pl/Index.php?option=com_content&amp;view=article&amp;catid=99&amp;id=556&amp;Itemid=9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rdynariat.wp.mil.pl/plik/file/2016-08-22%20Katyn_Brzezno_Szlacheckie.pdf" TargetMode="External"/><Relationship Id="rId5" Type="http://schemas.openxmlformats.org/officeDocument/2006/relationships/hyperlink" Target="https://pl.wikipedia.org/wiki/Brze%C5%BAno_Szlacheckie" TargetMode="External"/><Relationship Id="rId4" Type="http://schemas.openxmlformats.org/officeDocument/2006/relationships/hyperlink" Target="http://www.brzeznoszlacheckie.cba.pl/Index.php?option=com_content&amp;view=article&amp;id=528&amp;Itemid=29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="" xmlns:p14="http://schemas.microsoft.com/office/powerpoint/2010/main" val="2838166326"/>
              </p:ext>
            </p:extLst>
          </p:nvPr>
        </p:nvSpPr>
        <p:spPr>
          <a:xfrm>
            <a:off x="180975" y="5207710"/>
            <a:ext cx="10837863" cy="11375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Uroczystość odsłonięcia Miejsca Pamięci Poległym Funkcjonariuszom 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="" xmlns:p14="http://schemas.microsoft.com/office/powerpoint/2010/main" val="4054347244"/>
              </p:ext>
            </p:extLst>
          </p:nvPr>
        </p:nvSpPr>
        <p:spPr>
          <a:xfrm>
            <a:off x="7345410" y="6102350"/>
            <a:ext cx="4208415" cy="63658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   Opracowała: Julita Rosiak     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7" y="-209550"/>
            <a:ext cx="10607675" cy="55282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6883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b="1" cap="all" dirty="0" smtClean="0"/>
              <a:t/>
            </a:r>
            <a:br>
              <a:rPr lang="pl-PL" b="1" cap="all" dirty="0" smtClean="0"/>
            </a:br>
            <a:endParaRPr lang="pl-PL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5173"/>
            <a:ext cx="5181600" cy="3452241"/>
          </a:xfrm>
        </p:spPr>
      </p:pic>
      <p:sp>
        <p:nvSpPr>
          <p:cNvPr id="6" name="Symbol zastępczy tekst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lang="pl-PL" dirty="0" smtClean="0">
              <a:latin typeface="Arial"/>
              <a:cs typeface="Arial"/>
            </a:endParaRPr>
          </a:p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 smtClean="0">
                <a:latin typeface="Arial"/>
                <a:cs typeface="Arial"/>
              </a:rPr>
              <a:t>Dnia 25 września 2016 roku  odbyła się uroczystość odsłonięcia i poświęcenia Miejsca Pamięci Pomordowanym i Poległym Funkcjonariuszom Straży Granicznej i Policji Państwowej 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110785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b="1" cap="all" dirty="0" smtClean="0"/>
              <a:t/>
            </a:r>
            <a:br>
              <a:rPr lang="pl-PL" b="1" cap="all" dirty="0" smtClean="0"/>
            </a:br>
            <a:endParaRPr lang="pl-PL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4391" y="1873405"/>
            <a:ext cx="5499410" cy="3850771"/>
          </a:xfrm>
        </p:spPr>
      </p:pic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Najpierw została odprawiona Msza Św. w intencji pomordowanych i poległych funkcjonariuszy SG i PP.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W kościele były obecne poczty sztandarowe i kompania honorowa Szkoły Policji w Słupsku.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538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489" y="339079"/>
            <a:ext cx="10987088" cy="6041462"/>
          </a:xfrm>
        </p:spPr>
      </p:pic>
    </p:spTree>
    <p:extLst>
      <p:ext uri="{BB962C8B-B14F-4D97-AF65-F5344CB8AC3E}">
        <p14:creationId xmlns="" xmlns:p14="http://schemas.microsoft.com/office/powerpoint/2010/main" val="429104641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891" r="7891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839788" y="1159727"/>
            <a:ext cx="3932237" cy="47092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Po uroczystej eucharystii wszyscy przemaszerowali pod Miejsce Pamięci.</a:t>
            </a:r>
          </a:p>
          <a:p>
            <a:pPr>
              <a:spcBef>
                <a:spcPts val="0"/>
              </a:spcBef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Okolicznościowe przemówienie wygłosił przewodniczący Komitetu Budowy Pan Zdzisław Myszka – sołtys Brzeźna Szlacheckiego.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405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891" r="7891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78261" cy="3811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 Następnie został odczytany Apel Pamięci, a po nim kompania honorowa  Szkoły Policji w Słupsku oddała salwę honorową.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513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811" r="7811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Księża poświęcili pomniki, po czym delegacje złożyły wieńce i wiązanki kwiatów.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5769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="" xmlns:p14="http://schemas.microsoft.com/office/powerpoint/2010/main" val="1235522417"/>
              </p:ext>
            </p:extLst>
          </p:nvPr>
        </p:nvSpPr>
        <p:spPr/>
        <p:txBody>
          <a:bodyPr/>
          <a:lstStyle/>
          <a:p>
            <a:r>
              <a:rPr lang="en-US" dirty="0"/>
              <a:t>Źródła: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="" xmlns:p14="http://schemas.microsoft.com/office/powerpoint/2010/main" val="3283995480"/>
              </p:ext>
            </p:extLst>
          </p:nvPr>
        </p:nvSpPr>
        <p:spPr>
          <a:xfrm>
            <a:off x="838200" y="1557342"/>
            <a:ext cx="10515600" cy="46196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dirty="0">
                <a:hlinkClick r:id="rId3"/>
              </a:rPr>
              <a:t>http://brzeznoszlacheckie.cba.pl/Index.php?option=com_content&amp;view=article&amp;catid=99&amp;id=556&amp;Itemid=90</a:t>
            </a:r>
            <a:endParaRPr lang="en-US">
              <a:hlinkClick r:id="rId3"/>
            </a:endParaRPr>
          </a:p>
          <a:p>
            <a:pPr>
              <a:buNone/>
            </a:pPr>
            <a:r>
              <a:rPr lang="en-US" dirty="0">
                <a:hlinkClick r:id="rId4"/>
              </a:rPr>
              <a:t>http://www.brzeznoszlacheckie.cba.pl/Index.php?option=com_content&amp;view=article&amp;id=528&amp;Itemid=295</a:t>
            </a:r>
            <a:endParaRPr/>
          </a:p>
          <a:p>
            <a:pPr>
              <a:buNone/>
            </a:pPr>
            <a:r>
              <a:rPr lang="en-US" dirty="0">
                <a:hlinkClick r:id="rId5"/>
              </a:rPr>
              <a:t>https://pl.wikipedia.org/wiki/Brze%C5%BAno_Szlacheckie</a:t>
            </a:r>
            <a:endParaRPr>
              <a:hlinkClick r:id="rId5"/>
            </a:endParaRPr>
          </a:p>
          <a:p>
            <a:pPr>
              <a:buNone/>
            </a:pPr>
            <a:r>
              <a:rPr lang="en-US" dirty="0">
                <a:latin typeface="Times New Roman"/>
                <a:cs typeface="Times New Roman"/>
                <a:hlinkClick r:id="rId6"/>
              </a:rPr>
              <a:t>http://ordynariat.wp.mil.pl/plik/file/2016-08 22%20Katyn_Brzezno_Szlacheckie.pdf</a:t>
            </a:r>
            <a:endParaRPr>
              <a:hlinkClick r:id="rId6"/>
            </a:endParaRPr>
          </a:p>
          <a:p>
            <a:pPr>
              <a:buNone/>
            </a:pPr>
            <a:endParaRPr lang="en-US" dirty="0">
              <a:latin typeface="Times New Roman"/>
              <a:cs typeface="Times New Roman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16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5227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="" xmlns:p14="http://schemas.microsoft.com/office/powerpoint/2010/main" val="832529247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                           </a:t>
            </a:r>
            <a:r>
              <a:rPr lang="en-US" b="1" i="1" dirty="0"/>
              <a:t> </a:t>
            </a:r>
            <a:r>
              <a:rPr lang="en-US" sz="6000" b="1" i="1" dirty="0"/>
              <a:t>Dziękuję za uwagę</a:t>
            </a:r>
            <a:r>
              <a:rPr lang="en-US" sz="6000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696633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="" xmlns:p14="http://schemas.microsoft.com/office/powerpoint/2010/main" val="1286122820"/>
              </p:ext>
            </p:extLst>
          </p:nvPr>
        </p:nvSpPr>
        <p:spPr/>
        <p:txBody>
          <a:bodyPr>
            <a:noAutofit/>
          </a:bodyPr>
          <a:lstStyle/>
          <a:p>
            <a:pPr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Brzeźno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Szlacheckie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jest to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wieś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kaszubska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Pojezierzu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Bytowskim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w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regionie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Kaszub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zwanym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Gochami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="" xmlns:p14="http://schemas.microsoft.com/office/powerpoint/2010/main" val="2540163362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dirty="0">
                <a:latin typeface="+mn-ea"/>
                <a:cs typeface="+mn-ea"/>
              </a:rPr>
              <a:t/>
            </a:r>
            <a:br>
              <a:rPr lang="en-US" dirty="0">
                <a:latin typeface="+mn-ea"/>
                <a:cs typeface="+mn-ea"/>
              </a:rPr>
            </a:br>
            <a:endParaRPr lang="en-US" dirty="0">
              <a:latin typeface="helvetica"/>
              <a:cs typeface="helvetica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Arial Black"/>
            </a:endParaRPr>
          </a:p>
          <a:p>
            <a:pPr>
              <a:buNone/>
            </a:pP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32735" y="6438900"/>
            <a:ext cx="2743200" cy="183794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22" y="1527858"/>
            <a:ext cx="8902700" cy="5196327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39402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95" y="387428"/>
            <a:ext cx="10515600" cy="1329860"/>
          </a:xfrm>
        </p:spPr>
        <p:txBody>
          <a:bodyPr>
            <a:no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Wśród jezior, lasów i wzniesień morenowych – do 200 m n.p.m. na wschód od miejscowości znajduje się Jezioro Wiejskie.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0809" y="1518780"/>
            <a:ext cx="9121697" cy="5004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8051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4098" y="1382077"/>
            <a:ext cx="5853190" cy="4084320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839788" y="5823268"/>
            <a:ext cx="3932237" cy="45719"/>
          </a:xfrm>
        </p:spPr>
        <p:txBody>
          <a:bodyPr>
            <a:normAutofit fontScale="25000" lnSpcReduction="20000"/>
          </a:bodyPr>
          <a:lstStyle/>
          <a:p>
            <a:endParaRPr lang="pl-PL" sz="2400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91376" y="970157"/>
            <a:ext cx="4571999" cy="489538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Do 1919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roku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miejscowość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znajdowała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się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pod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administracją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zaboru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pruskiego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nazywała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się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wówczas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Briesen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latach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1975-1998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miejscowość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dministracyjnie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należała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do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województwa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słupskiego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2722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sz="2800" b="1" cap="all" dirty="0" smtClean="0"/>
              <a:t/>
            </a:r>
            <a:br>
              <a:rPr lang="pl-PL" sz="2800" b="1" cap="all" dirty="0" smtClean="0"/>
            </a:b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4747" y="1906860"/>
            <a:ext cx="5181600" cy="42486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  <p:extLst>
              <p:ext uri="{D42A27DB-BD31-4B8C-83A1-F6EECF244321}">
                <p14:modId xmlns="" xmlns:p14="http://schemas.microsoft.com/office/powerpoint/2010/main" val="2093870266"/>
              </p:ext>
            </p:extLst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Podczas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trwających prac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związanych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u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pamiętnieniem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strażników granicznych II RP z Gochów, którzy w latach 1939 – 1945 cierpieli a także oddali swoje życie za Ojczyznę, podjęto decyzję, aby w ramach planowanych na 25.09. 2016 r. uroczystości uhonorować również zamordowanych przez NKWD w 1940 r. dwóch policjantów służących do 1939 r. w Brzeźnie. </a:t>
            </a:r>
            <a:endParaRPr lang="pl-PL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88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b="1" cap="all" dirty="0" smtClean="0"/>
              <a:t/>
            </a:r>
            <a:br>
              <a:rPr lang="pl-PL" b="1" cap="all" dirty="0" smtClean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gronie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członków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społecznego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komitetu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budowy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miejsca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pamięci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Brzeźnie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Szlacheckim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zrodziła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myśl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posadzenia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obok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obelisku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Dębu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Pamięci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Tym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samym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komitet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wyraził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chęć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przystąpienia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ogólnopolskiego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programu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„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Katyń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…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ocalić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zapomnienia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”. </a:t>
            </a:r>
          </a:p>
          <a:p>
            <a:pPr marL="0" algn="ctr">
              <a:spcBef>
                <a:spcPts val="0"/>
              </a:spcBef>
            </a:pP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1230" y="1706137"/>
            <a:ext cx="5129561" cy="473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="" xmlns:p14="http://schemas.microsoft.com/office/powerpoint/2010/main" val="88420920"/>
              </p:ext>
            </p:extLst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b="1" cap="all" dirty="0" smtClean="0"/>
              <a:t/>
            </a:r>
            <a:br>
              <a:rPr lang="pl-PL" b="1" cap="all" dirty="0" smtClean="0"/>
            </a:b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extLst>
              <p:ext uri="{D42A27DB-BD31-4B8C-83A1-F6EECF244321}">
                <p14:modId xmlns="" xmlns:p14="http://schemas.microsoft.com/office/powerpoint/2010/main" val="1513148893"/>
              </p:ext>
            </p:extLst>
          </p:nvPr>
        </p:nvSpPr>
        <p:spPr>
          <a:xfrm>
            <a:off x="838200" y="1825625"/>
            <a:ext cx="4815468" cy="435133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latin typeface="Arial" pitchFamily="34" charset="0"/>
                <a:cs typeface="Arial" pitchFamily="34" charset="0"/>
              </a:rPr>
              <a:t>Społeczny Komitet w Brzeźnie Szlacheckim, przy współudziale  Stowarzyszenia Saperów Polskich - Koło nr. 21 </a:t>
            </a:r>
            <a:r>
              <a:rPr lang="pl-PL" sz="9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9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en-US" sz="9600" dirty="0">
                <a:latin typeface="Arial" pitchFamily="34" charset="0"/>
                <a:cs typeface="Arial" pitchFamily="34" charset="0"/>
              </a:rPr>
              <a:t>Drawnie, podjął inicjatywę budowy Miejsca Pamięci poległych </a:t>
            </a:r>
            <a:r>
              <a:rPr lang="en-US" sz="96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9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dirty="0" err="1">
                <a:latin typeface="Arial" pitchFamily="34" charset="0"/>
                <a:cs typeface="Arial" pitchFamily="34" charset="0"/>
              </a:rPr>
              <a:t>zamordowanych</a:t>
            </a:r>
            <a:r>
              <a:rPr lang="en-US" sz="9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9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9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en-US" sz="9600" dirty="0">
                <a:latin typeface="Arial" pitchFamily="34" charset="0"/>
                <a:cs typeface="Arial" pitchFamily="34" charset="0"/>
              </a:rPr>
              <a:t>czasie II wojny światowej funkcjonariuszy Straży Granicznej </a:t>
            </a:r>
            <a:r>
              <a:rPr lang="en-US" sz="96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9600" dirty="0">
                <a:latin typeface="Arial" pitchFamily="34" charset="0"/>
                <a:cs typeface="Arial" pitchFamily="34" charset="0"/>
              </a:rPr>
              <a:t> Policji Państwowej z komisariatów na Gochach.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/>
            </a:r>
            <a:br>
              <a:rPr lang="en-US" sz="3800" dirty="0">
                <a:latin typeface="Arial" pitchFamily="34" charset="0"/>
                <a:cs typeface="Arial" pitchFamily="34" charset="0"/>
              </a:rPr>
            </a:br>
            <a:endParaRPr lang="en-US" sz="38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79941" y="1825625"/>
            <a:ext cx="374681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35150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b="1" cap="all" dirty="0" smtClean="0"/>
              <a:t/>
            </a:r>
            <a:br>
              <a:rPr lang="pl-PL" b="1" cap="all" dirty="0" smtClean="0"/>
            </a:b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Projekt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obejmował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budowę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obelisku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przy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wjeździe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Brzeźna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Szlacheckiego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którym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zostały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umieszczone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tablice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nazwiskami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strażników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granicznych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komisariatów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Brzeźno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Borzyszkowy-Lipnica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Konarzyny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Obelisk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góry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zwieńcza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kamienna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figura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orła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9624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i="1" cap="all" dirty="0" smtClean="0">
                <a:latin typeface="Arial" pitchFamily="34" charset="0"/>
                <a:cs typeface="Arial" pitchFamily="34" charset="0"/>
              </a:rPr>
              <a:t>KU PAMIĘCI POLICJANTÓW I POGRANICZNIKÓW</a:t>
            </a:r>
            <a:r>
              <a:rPr lang="pl-PL" b="1" cap="all" dirty="0" smtClean="0"/>
              <a:t/>
            </a:r>
            <a:br>
              <a:rPr lang="pl-PL" b="1" cap="al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Zamordowani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funkcjonariusze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policji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upamiętnieni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tablicą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dębem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katyńskim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Przewodniczącym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Komitetu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był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sołtys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Brzeźna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Szlacheckiego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Zdzisław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Myszka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 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283</Words>
  <Application>Microsoft Office PowerPoint</Application>
  <PresentationFormat>Niestandardowy</PresentationFormat>
  <Paragraphs>58</Paragraphs>
  <Slides>17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Uroczystość odsłonięcia Miejsca Pamięci Poległym Funkcjonariuszom  </vt:lpstr>
      <vt:lpstr>Brzeźno Szlacheckie jest to wieś kaszubska na Pojezierzu Bytowskim w regionie Kaszub zwanym Gochami.</vt:lpstr>
      <vt:lpstr>Wśród jezior, lasów i wzniesień morenowych – do 200 m n.p.m. na wschód od miejscowości znajduje się Jezioro Wiejskie.</vt:lpstr>
      <vt:lpstr>   Do 1919 roku miejscowość znajdowała się pod administracją zaboru pruskiego nazywała się wówczas Briesen.  W latach 1975-1998 miejscowość administracyjnie należała do województwa słupskiego. </vt:lpstr>
      <vt:lpstr>KU PAMIĘCI POLICJANTÓW I POGRANICZNIKÓW </vt:lpstr>
      <vt:lpstr>KU PAMIĘCI POLICJANTÓW I POGRANICZNIKÓW </vt:lpstr>
      <vt:lpstr>KU PAMIĘCI POLICJANTÓW I POGRANICZNIKÓW  </vt:lpstr>
      <vt:lpstr>KU PAMIĘCI POLICJANTÓW I POGRANICZNIKÓW </vt:lpstr>
      <vt:lpstr>KU PAMIĘCI POLICJANTÓW I POGRANICZNIKÓW </vt:lpstr>
      <vt:lpstr>KU PAMIĘCI POLICJANTÓW I POGRANICZNIKÓW </vt:lpstr>
      <vt:lpstr>KU PAMIĘCI POLICJANTÓW I POGRANICZNIKÓW </vt:lpstr>
      <vt:lpstr>Slajd 12</vt:lpstr>
      <vt:lpstr>Slajd 13</vt:lpstr>
      <vt:lpstr>Slajd 14</vt:lpstr>
      <vt:lpstr>Slajd 15</vt:lpstr>
      <vt:lpstr>Źródła: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Petr Barborik</dc:creator>
  <cp:lastModifiedBy>LENOVO</cp:lastModifiedBy>
  <cp:revision>27</cp:revision>
  <dcterms:created xsi:type="dcterms:W3CDTF">2013-08-01T09:43:36Z</dcterms:created>
  <dcterms:modified xsi:type="dcterms:W3CDTF">2017-06-12T05:23:26Z</dcterms:modified>
</cp:coreProperties>
</file>