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E839-E639-45EF-B745-7F4571F2374D}" type="datetimeFigureOut">
              <a:rPr lang="pl-PL" smtClean="0"/>
              <a:t>2019-05-05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3FB7-A772-466D-835D-F3F6D434908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Album fotograficzny</a:t>
            </a: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87kopia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444208" cy="42351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03648" y="544522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Pismo z wojska do matki </a:t>
            </a:r>
            <a:r>
              <a:rPr lang="pl-PL" dirty="0" err="1" smtClean="0"/>
              <a:t>asp</a:t>
            </a:r>
            <a:r>
              <a:rPr lang="pl-PL" dirty="0" smtClean="0"/>
              <a:t>. Franciszka </a:t>
            </a:r>
            <a:r>
              <a:rPr lang="pl-PL" dirty="0" err="1" smtClean="0"/>
              <a:t>Borzycha</a:t>
            </a:r>
            <a:r>
              <a:rPr lang="pl-PL" dirty="0" smtClean="0"/>
              <a:t> w sprawie nadania Virtuti </a:t>
            </a:r>
            <a:r>
              <a:rPr lang="pl-PL" dirty="0" err="1" smtClean="0"/>
              <a:t>Militari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93 du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900124" cy="4444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43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6804248" cy="46171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55172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Powstańczy oddział konny-drugi od lewej to </a:t>
            </a:r>
            <a:r>
              <a:rPr lang="pl-PL" dirty="0" err="1" smtClean="0"/>
              <a:t>asp</a:t>
            </a:r>
            <a:r>
              <a:rPr lang="pl-PL" dirty="0" smtClean="0"/>
              <a:t>. Franciszek Borzych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342117" cy="50131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63688" y="57332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Pamiątkowy portret Franciszka </a:t>
            </a:r>
            <a:r>
              <a:rPr lang="pl-PL" dirty="0" err="1" smtClean="0"/>
              <a:t>Borzycha</a:t>
            </a:r>
            <a:r>
              <a:rPr lang="pl-PL" dirty="0" smtClean="0"/>
              <a:t> w mieszkaniu krewnych, w Nakle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846cc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87824" y="692696"/>
            <a:ext cx="3102091" cy="44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627784" y="5445224"/>
            <a:ext cx="39604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Asp</a:t>
            </a:r>
            <a:r>
              <a:rPr lang="pl-PL" dirty="0" smtClean="0"/>
              <a:t>. Franciszek Borzych w mundurze wojskowym</a:t>
            </a:r>
            <a:endParaRPr lang="pl-PL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768752" cy="451340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87624" y="5085184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-Krewne </a:t>
            </a:r>
            <a:r>
              <a:rPr lang="pl-PL" sz="1600" dirty="0" err="1" smtClean="0"/>
              <a:t>asp</a:t>
            </a:r>
            <a:r>
              <a:rPr lang="pl-PL" sz="1600" dirty="0" smtClean="0"/>
              <a:t>. Franciszka </a:t>
            </a:r>
            <a:r>
              <a:rPr lang="pl-PL" sz="1600" dirty="0" err="1" smtClean="0"/>
              <a:t>Borzycha</a:t>
            </a:r>
            <a:r>
              <a:rPr lang="pl-PL" sz="1600" dirty="0" smtClean="0"/>
              <a:t>: Barbara i Elżbieta </a:t>
            </a:r>
            <a:r>
              <a:rPr lang="pl-PL" sz="1600" dirty="0" err="1" smtClean="0"/>
              <a:t>Pajzderskie</a:t>
            </a:r>
            <a:r>
              <a:rPr lang="pl-PL" sz="1600" dirty="0" smtClean="0"/>
              <a:t> z Nakła,</a:t>
            </a:r>
          </a:p>
          <a:p>
            <a:pPr algn="just"/>
            <a:r>
              <a:rPr lang="pl-PL" sz="1600" dirty="0" smtClean="0"/>
              <a:t>-mjr </a:t>
            </a:r>
            <a:r>
              <a:rPr lang="pl-PL" sz="1600" dirty="0"/>
              <a:t>rez. Jarosław </a:t>
            </a:r>
            <a:r>
              <a:rPr lang="pl-PL" sz="1600" dirty="0" err="1"/>
              <a:t>Odrobiński</a:t>
            </a:r>
            <a:r>
              <a:rPr lang="pl-PL" sz="1600" dirty="0"/>
              <a:t> </a:t>
            </a:r>
            <a:r>
              <a:rPr lang="pl-PL" sz="1600" dirty="0" smtClean="0"/>
              <a:t>– były prezes </a:t>
            </a:r>
            <a:r>
              <a:rPr lang="pl-PL" sz="1600" dirty="0"/>
              <a:t>Towarzystwa Pamięci Powstania Wielkopolskiego 1918/1919 im. ppor. Franciszka </a:t>
            </a:r>
            <a:r>
              <a:rPr lang="pl-PL" sz="1600" dirty="0" err="1"/>
              <a:t>Borzycha</a:t>
            </a:r>
            <a:r>
              <a:rPr lang="pl-PL" sz="1600" dirty="0"/>
              <a:t> w Mroczy</a:t>
            </a:r>
            <a:r>
              <a:rPr lang="pl-PL" sz="1600" dirty="0" smtClean="0"/>
              <a:t>.</a:t>
            </a:r>
          </a:p>
          <a:p>
            <a:pPr algn="just"/>
            <a:r>
              <a:rPr lang="pl-PL" sz="1600" dirty="0" smtClean="0"/>
              <a:t>- Uczniowie ZSP nr 1 w Inowrocławiu, uczestnicy konkursu: Marta Grobelska, Anita Książek, Kacper Woźnica</a:t>
            </a:r>
            <a:endParaRPr lang="pl-PL" sz="1600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562" y="764704"/>
            <a:ext cx="6732326" cy="448911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03648" y="55172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Dom siostry w którym odbyły się modły kiedy zwłoki  </a:t>
            </a:r>
            <a:r>
              <a:rPr lang="pl-PL" dirty="0" err="1" smtClean="0"/>
              <a:t>asp</a:t>
            </a:r>
            <a:r>
              <a:rPr lang="pl-PL" dirty="0" smtClean="0"/>
              <a:t>. Franciszka </a:t>
            </a:r>
            <a:r>
              <a:rPr lang="pl-PL" dirty="0" err="1" smtClean="0"/>
              <a:t>Borzycha</a:t>
            </a:r>
            <a:r>
              <a:rPr lang="pl-PL" dirty="0" smtClean="0"/>
              <a:t> przewieziono po ekshumacji z Włodzimierza do Mroczy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547664" y="52292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Reprodukcja odręcznej notatki o śmierci </a:t>
            </a:r>
            <a:r>
              <a:rPr lang="pl-PL" dirty="0" err="1" smtClean="0"/>
              <a:t>asp</a:t>
            </a:r>
            <a:r>
              <a:rPr lang="pl-PL" dirty="0" smtClean="0"/>
              <a:t>. Franciszka </a:t>
            </a:r>
            <a:r>
              <a:rPr lang="pl-PL" dirty="0" err="1" smtClean="0"/>
              <a:t>Borzycha</a:t>
            </a:r>
            <a:endParaRPr lang="pl-PL" dirty="0"/>
          </a:p>
        </p:txBody>
      </p:sp>
      <p:pic>
        <p:nvPicPr>
          <p:cNvPr id="4" name="Obraz 3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6588732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620688"/>
            <a:ext cx="3434356" cy="51600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52 k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040846" cy="431251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259632" y="55172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Fotokopia oryginalnego dokumentu mianowania na stopień aspiranta policji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66 k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308304" cy="476992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544522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Fotokopia oryginalnego nekrologu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72 kopia ma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8680"/>
            <a:ext cx="3966750" cy="484546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19672" y="566124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Reprodukcja notatki prasowej  o </a:t>
            </a:r>
            <a:r>
              <a:rPr lang="pl-PL" dirty="0" err="1" smtClean="0"/>
              <a:t>asp</a:t>
            </a:r>
            <a:r>
              <a:rPr lang="pl-PL" dirty="0" smtClean="0"/>
              <a:t>. Franciszku </a:t>
            </a:r>
            <a:r>
              <a:rPr lang="pl-PL" dirty="0" err="1" smtClean="0"/>
              <a:t>Borzychu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149</Words>
  <Application>Microsoft Office PowerPoint</Application>
  <PresentationFormat>Pokaz na ekranie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Album fotograficzny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DomagVideo</dc:creator>
  <cp:lastModifiedBy>DomagVideo</cp:lastModifiedBy>
  <cp:revision>7</cp:revision>
  <dcterms:created xsi:type="dcterms:W3CDTF">2019-05-05T18:30:56Z</dcterms:created>
  <dcterms:modified xsi:type="dcterms:W3CDTF">2019-05-05T19:30:15Z</dcterms:modified>
</cp:coreProperties>
</file>